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302" r:id="rId2"/>
    <p:sldId id="304" r:id="rId3"/>
    <p:sldId id="307" r:id="rId4"/>
    <p:sldId id="306" r:id="rId5"/>
    <p:sldId id="301" r:id="rId6"/>
    <p:sldId id="305" r:id="rId7"/>
  </p:sldIdLst>
  <p:sldSz cx="6858000" cy="9906000" type="A4"/>
  <p:notesSz cx="6888163" cy="100187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5" userDrawn="1">
          <p15:clr>
            <a:srgbClr val="A4A3A4"/>
          </p15:clr>
        </p15:guide>
        <p15:guide id="2" pos="255" userDrawn="1">
          <p15:clr>
            <a:srgbClr val="A4A3A4"/>
          </p15:clr>
        </p15:guide>
        <p15:guide id="4" pos="4065" userDrawn="1">
          <p15:clr>
            <a:srgbClr val="A4A3A4"/>
          </p15:clr>
        </p15:guide>
        <p15:guide id="5" orient="horz" pos="5796" userDrawn="1">
          <p15:clr>
            <a:srgbClr val="A4A3A4"/>
          </p15:clr>
        </p15:guide>
        <p15:guide id="8" pos="164">
          <p15:clr>
            <a:srgbClr val="A4A3A4"/>
          </p15:clr>
        </p15:guide>
        <p15:guide id="9" orient="horz" pos="489" userDrawn="1">
          <p15:clr>
            <a:srgbClr val="A4A3A4"/>
          </p15:clr>
        </p15:guide>
        <p15:guide id="10" orient="horz" pos="2485" userDrawn="1">
          <p15:clr>
            <a:srgbClr val="A4A3A4"/>
          </p15:clr>
        </p15:guide>
        <p15:guide id="11" orient="horz" pos="3347" userDrawn="1">
          <p15:clr>
            <a:srgbClr val="A4A3A4"/>
          </p15:clr>
        </p15:guide>
        <p15:guide id="12" pos="2750" userDrawn="1">
          <p15:clr>
            <a:srgbClr val="A4A3A4"/>
          </p15:clr>
        </p15:guide>
        <p15:guide id="13" pos="3475" userDrawn="1">
          <p15:clr>
            <a:srgbClr val="A4A3A4"/>
          </p15:clr>
        </p15:guide>
        <p15:guide id="14" orient="horz" pos="41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660"/>
  </p:normalViewPr>
  <p:slideViewPr>
    <p:cSldViewPr snapToObjects="1" showGuides="1">
      <p:cViewPr varScale="1">
        <p:scale>
          <a:sx n="79" d="100"/>
          <a:sy n="79" d="100"/>
        </p:scale>
        <p:origin x="3390" y="114"/>
      </p:cViewPr>
      <p:guideLst>
        <p:guide orient="horz" pos="3165"/>
        <p:guide pos="255"/>
        <p:guide pos="4065"/>
        <p:guide orient="horz" pos="5796"/>
        <p:guide pos="164"/>
        <p:guide orient="horz" pos="489"/>
        <p:guide orient="horz" pos="2485"/>
        <p:guide orient="horz" pos="3347"/>
        <p:guide pos="2750"/>
        <p:guide pos="3475"/>
        <p:guide orient="horz" pos="41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77" d="100"/>
          <a:sy n="77" d="100"/>
        </p:scale>
        <p:origin x="4080" y="108"/>
      </p:cViewPr>
      <p:guideLst>
        <p:guide orient="horz" pos="3154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621" cy="50149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00934" y="1"/>
            <a:ext cx="2985621" cy="50149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414E4CEE-99A5-4677-A8BC-6EA6FCE88936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515615"/>
            <a:ext cx="2985621" cy="50149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00934" y="9515615"/>
            <a:ext cx="2985621" cy="50149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5F06CAD9-F949-411D-B7E6-6314B16340D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712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621" cy="50149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0934" y="1"/>
            <a:ext cx="2985621" cy="50149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F79438AB-3031-4140-87E0-7DD342AF4E80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750888"/>
            <a:ext cx="26019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495" y="4758615"/>
            <a:ext cx="5511174" cy="4508661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3376498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08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4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74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C912F8-2694-DC3D-9F76-70239651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6643449-08FC-AEAE-0372-6FCE2E66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48AAC60-5E2B-BE27-DCC8-EA9E73B9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E2223E-A26D-93DF-8441-211214EB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74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34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260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12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59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85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60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69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84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9461-A826-466B-9210-906E5444494A}" type="datetimeFigureOut">
              <a:rPr lang="ko-KR" altLang="en-US" smtClean="0"/>
              <a:pPr/>
              <a:t>2023-02-10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C81A3-995D-4476-AFA8-20CF5FAF54B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Rectangle 10"/>
          <p:cNvSpPr/>
          <p:nvPr userDrawn="1"/>
        </p:nvSpPr>
        <p:spPr>
          <a:xfrm>
            <a:off x="6457950" y="0"/>
            <a:ext cx="400050" cy="9906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ko-KR" dirty="0"/>
          </a:p>
        </p:txBody>
      </p:sp>
      <p:sp>
        <p:nvSpPr>
          <p:cNvPr id="9" name="TextBox 10"/>
          <p:cNvSpPr txBox="1">
            <a:spLocks noChangeArrowheads="1"/>
          </p:cNvSpPr>
          <p:nvPr userDrawn="1"/>
        </p:nvSpPr>
        <p:spPr bwMode="auto">
          <a:xfrm rot="5400000">
            <a:off x="5843578" y="8653062"/>
            <a:ext cx="168276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en-US" altLang="ko-KR" sz="1400" b="1" dirty="0">
                <a:solidFill>
                  <a:schemeClr val="bg1"/>
                </a:solidFill>
                <a:latin typeface="+mn-ea"/>
                <a:ea typeface="+mn-ea"/>
              </a:rPr>
              <a:t>www.es-tech.com</a:t>
            </a:r>
            <a:endParaRPr kumimoji="0" lang="ko-KR" altLang="en-US" sz="1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0BCD68-6089-44C4-9946-34039FB607FB}"/>
              </a:ext>
            </a:extLst>
          </p:cNvPr>
          <p:cNvSpPr txBox="1"/>
          <p:nvPr userDrawn="1"/>
        </p:nvSpPr>
        <p:spPr bwMode="auto">
          <a:xfrm>
            <a:off x="182214" y="9489504"/>
            <a:ext cx="5046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32277, 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충청남도 홍성군 </a:t>
            </a:r>
            <a:r>
              <a:rPr lang="ko-KR" altLang="en-US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홍북읍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첨단산단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4</a:t>
            </a:r>
            <a:r>
              <a:rPr lang="ko-KR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길 </a:t>
            </a: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9</a:t>
            </a:r>
          </a:p>
          <a:p>
            <a:pPr>
              <a:defRPr/>
            </a:pPr>
            <a:r>
              <a:rPr lang="en-US" altLang="ko-KR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itchFamily="34" charset="0"/>
              </a:rPr>
              <a:t>TEL) 070-4571-4700        Homepage) www.es-tech.com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4B40D02-A69C-405C-9DC0-EB0487A3533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157192" y="9507468"/>
            <a:ext cx="1172834" cy="342076"/>
          </a:xfrm>
          <a:prstGeom prst="rect">
            <a:avLst/>
          </a:prstGeom>
        </p:spPr>
      </p:pic>
      <p:pic>
        <p:nvPicPr>
          <p:cNvPr id="14" name="그림 13" descr="로고2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 rot="18930544">
            <a:off x="-9365" y="428428"/>
            <a:ext cx="968055" cy="1606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 rot="18899918">
            <a:off x="139818" y="509359"/>
            <a:ext cx="98456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00" b="1" dirty="0">
                <a:solidFill>
                  <a:schemeClr val="bg1"/>
                </a:solidFill>
                <a:latin typeface="+mj-ea"/>
                <a:ea typeface="+mj-ea"/>
              </a:rPr>
              <a:t>ES-TECH</a:t>
            </a:r>
            <a:r>
              <a:rPr lang="en-US" altLang="ko-KR" sz="500" b="1" baseline="0" dirty="0">
                <a:solidFill>
                  <a:schemeClr val="bg1"/>
                </a:solidFill>
                <a:latin typeface="+mj-ea"/>
                <a:ea typeface="+mj-ea"/>
              </a:rPr>
              <a:t> INTERNATIONAL</a:t>
            </a:r>
            <a:endParaRPr lang="ko-KR" altLang="en-US" sz="5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 rot="18899918">
            <a:off x="397597" y="556785"/>
            <a:ext cx="614271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" b="1" dirty="0">
                <a:solidFill>
                  <a:schemeClr val="bg1"/>
                </a:solidFill>
                <a:latin typeface="+mj-ea"/>
                <a:ea typeface="+mj-ea"/>
              </a:rPr>
              <a:t>www.es-tech.com</a:t>
            </a:r>
            <a:endParaRPr lang="ko-KR" altLang="en-US" sz="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146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220E1-17E0-409A-B168-92128EA27251}"/>
              </a:ext>
            </a:extLst>
          </p:cNvPr>
          <p:cNvSpPr txBox="1"/>
          <p:nvPr/>
        </p:nvSpPr>
        <p:spPr>
          <a:xfrm rot="5400000">
            <a:off x="4781618" y="1897619"/>
            <a:ext cx="371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가이드 라인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6549DD-3B4F-4FC4-B030-DC658B5DE257}"/>
              </a:ext>
            </a:extLst>
          </p:cNvPr>
          <p:cNvSpPr txBox="1"/>
          <p:nvPr/>
        </p:nvSpPr>
        <p:spPr>
          <a:xfrm>
            <a:off x="163317" y="2906343"/>
            <a:ext cx="263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2. </a:t>
            </a:r>
            <a:r>
              <a:rPr lang="ko-KR" altLang="en-US" sz="1200" b="1" dirty="0" err="1">
                <a:latin typeface="+mn-ea"/>
              </a:rPr>
              <a:t>단자대</a:t>
            </a:r>
            <a:r>
              <a:rPr lang="ko-KR" altLang="en-US" sz="1200" b="1" dirty="0">
                <a:latin typeface="+mn-ea"/>
              </a:rPr>
              <a:t> 케이블 체결 방법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4EFD7AC-DFF7-9E27-7086-235561E18F64}"/>
              </a:ext>
            </a:extLst>
          </p:cNvPr>
          <p:cNvSpPr txBox="1"/>
          <p:nvPr/>
        </p:nvSpPr>
        <p:spPr>
          <a:xfrm>
            <a:off x="123373" y="891183"/>
            <a:ext cx="3248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1. Window Cover Screw </a:t>
            </a:r>
            <a:r>
              <a:rPr lang="ko-KR" altLang="en-US" sz="1200" b="1" dirty="0">
                <a:latin typeface="+mn-ea"/>
              </a:rPr>
              <a:t>체결 방법</a:t>
            </a:r>
          </a:p>
        </p:txBody>
      </p:sp>
      <p:grpSp>
        <p:nvGrpSpPr>
          <p:cNvPr id="233" name="그룹 232">
            <a:extLst>
              <a:ext uri="{FF2B5EF4-FFF2-40B4-BE49-F238E27FC236}">
                <a16:creationId xmlns:a16="http://schemas.microsoft.com/office/drawing/2014/main" id="{F71CBB2D-4620-B5F6-2F70-02B0B983BE00}"/>
              </a:ext>
            </a:extLst>
          </p:cNvPr>
          <p:cNvGrpSpPr/>
          <p:nvPr/>
        </p:nvGrpSpPr>
        <p:grpSpPr>
          <a:xfrm>
            <a:off x="193837" y="5227740"/>
            <a:ext cx="6032512" cy="4250788"/>
            <a:chOff x="130522" y="4699839"/>
            <a:chExt cx="6032512" cy="4250788"/>
          </a:xfrm>
        </p:grpSpPr>
        <p:grpSp>
          <p:nvGrpSpPr>
            <p:cNvPr id="216" name="그룹 215">
              <a:extLst>
                <a:ext uri="{FF2B5EF4-FFF2-40B4-BE49-F238E27FC236}">
                  <a16:creationId xmlns:a16="http://schemas.microsoft.com/office/drawing/2014/main" id="{509CED07-51E5-8EFD-3677-AF7D2AE64518}"/>
                </a:ext>
              </a:extLst>
            </p:cNvPr>
            <p:cNvGrpSpPr/>
            <p:nvPr/>
          </p:nvGrpSpPr>
          <p:grpSpPr>
            <a:xfrm>
              <a:off x="130522" y="4699839"/>
              <a:ext cx="6032512" cy="4250788"/>
              <a:chOff x="103871" y="639154"/>
              <a:chExt cx="9020701" cy="6345742"/>
            </a:xfrm>
          </p:grpSpPr>
          <p:sp>
            <p:nvSpPr>
              <p:cNvPr id="217" name="직사각형 216">
                <a:extLst>
                  <a:ext uri="{FF2B5EF4-FFF2-40B4-BE49-F238E27FC236}">
                    <a16:creationId xmlns:a16="http://schemas.microsoft.com/office/drawing/2014/main" id="{A5E4EA08-72F5-7881-60AE-82AEDD549837}"/>
                  </a:ext>
                </a:extLst>
              </p:cNvPr>
              <p:cNvSpPr/>
              <p:nvPr/>
            </p:nvSpPr>
            <p:spPr>
              <a:xfrm>
                <a:off x="103871" y="639154"/>
                <a:ext cx="8929718" cy="618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altLang="ko-KR" sz="1200" b="1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3.</a:t>
                </a:r>
                <a:r>
                  <a:rPr lang="ko-KR" altLang="en-US" sz="1200" b="1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 정류기 </a:t>
                </a:r>
                <a:r>
                  <a:rPr lang="en-US" altLang="ko-KR" sz="1200" b="1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GUI </a:t>
                </a:r>
                <a:r>
                  <a:rPr lang="ko-KR" altLang="en-US" sz="1200" b="1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설정방법</a:t>
                </a:r>
                <a:endParaRPr lang="en-US" altLang="ko-KR" sz="1200" b="1" dirty="0">
                  <a:latin typeface="LG스마트체 Regular" panose="020B0600000101010101" pitchFamily="50" charset="-127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F4EDA2F-3940-2E89-B9B7-F6BB6FA210EF}"/>
                  </a:ext>
                </a:extLst>
              </p:cNvPr>
              <p:cNvSpPr txBox="1"/>
              <p:nvPr/>
            </p:nvSpPr>
            <p:spPr>
              <a:xfrm>
                <a:off x="603401" y="6157866"/>
                <a:ext cx="8152261" cy="827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※ </a:t>
                </a:r>
                <a:r>
                  <a:rPr lang="ko-KR" altLang="en-US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별도 구매</a:t>
                </a:r>
                <a:endParaRPr lang="en-US" altLang="ko-KR" sz="1000" dirty="0">
                  <a:solidFill>
                    <a:srgbClr val="0000FF"/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endParaRPr>
              </a:p>
              <a:p>
                <a:r>
                  <a:rPr lang="en-US" altLang="ko-KR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1) USB to Micro 5Pin type (PC</a:t>
                </a:r>
                <a:r>
                  <a:rPr lang="ko-KR" altLang="en-US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와 정류기 연결</a:t>
                </a:r>
                <a:r>
                  <a:rPr lang="en-US" altLang="ko-KR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)</a:t>
                </a:r>
              </a:p>
              <a:p>
                <a:r>
                  <a:rPr lang="en-US" altLang="ko-KR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2) C type to Micro 5Pin type (</a:t>
                </a:r>
                <a:r>
                  <a:rPr lang="ko-KR" altLang="en-US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휴대폰과 정류기 연결</a:t>
                </a:r>
                <a:r>
                  <a:rPr lang="en-US" altLang="ko-KR" sz="1000" dirty="0">
                    <a:solidFill>
                      <a:srgbClr val="0000FF"/>
                    </a:solidFill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)</a:t>
                </a:r>
                <a:endParaRPr lang="ko-KR" altLang="en-US" sz="1000" dirty="0">
                  <a:solidFill>
                    <a:srgbClr val="0000FF"/>
                  </a:solidFill>
                  <a:latin typeface="LG스마트체 Regular" panose="020B0600000101010101" pitchFamily="50" charset="-127"/>
                  <a:ea typeface="LG스마트체 Regular" panose="020B0600000101010101" pitchFamily="50" charset="-127"/>
                </a:endParaRPr>
              </a:p>
            </p:txBody>
          </p:sp>
          <p:pic>
            <p:nvPicPr>
              <p:cNvPr id="219" name="그림 218">
                <a:extLst>
                  <a:ext uri="{FF2B5EF4-FFF2-40B4-BE49-F238E27FC236}">
                    <a16:creationId xmlns:a16="http://schemas.microsoft.com/office/drawing/2014/main" id="{BB386CDE-5F70-5085-8697-3DF0C685E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64273" y="1737091"/>
                <a:ext cx="4960299" cy="4340262"/>
              </a:xfrm>
              <a:prstGeom prst="rect">
                <a:avLst/>
              </a:prstGeom>
            </p:spPr>
          </p:pic>
          <p:grpSp>
            <p:nvGrpSpPr>
              <p:cNvPr id="220" name="그룹 219">
                <a:extLst>
                  <a:ext uri="{FF2B5EF4-FFF2-40B4-BE49-F238E27FC236}">
                    <a16:creationId xmlns:a16="http://schemas.microsoft.com/office/drawing/2014/main" id="{86A65E79-6671-2615-13F6-D99FCAD51629}"/>
                  </a:ext>
                </a:extLst>
              </p:cNvPr>
              <p:cNvGrpSpPr/>
              <p:nvPr/>
            </p:nvGrpSpPr>
            <p:grpSpPr>
              <a:xfrm>
                <a:off x="526435" y="3337520"/>
                <a:ext cx="3237649" cy="2739835"/>
                <a:chOff x="633912" y="1762499"/>
                <a:chExt cx="4737492" cy="3693421"/>
              </a:xfrm>
            </p:grpSpPr>
            <p:pic>
              <p:nvPicPr>
                <p:cNvPr id="227" name="그림 226">
                  <a:extLst>
                    <a:ext uri="{FF2B5EF4-FFF2-40B4-BE49-F238E27FC236}">
                      <a16:creationId xmlns:a16="http://schemas.microsoft.com/office/drawing/2014/main" id="{E60ED7A6-0E94-62B8-39AF-37A46F3B0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48244" y="2945815"/>
                  <a:ext cx="4523160" cy="2510105"/>
                </a:xfrm>
                <a:prstGeom prst="rect">
                  <a:avLst/>
                </a:prstGeom>
              </p:spPr>
            </p:pic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F7BA8F17-53AB-7D0A-4303-8DE4B6E8B6A2}"/>
                    </a:ext>
                  </a:extLst>
                </p:cNvPr>
                <p:cNvSpPr txBox="1"/>
                <p:nvPr/>
              </p:nvSpPr>
              <p:spPr>
                <a:xfrm>
                  <a:off x="633912" y="1762499"/>
                  <a:ext cx="4276319" cy="1114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dirty="0"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2) GUI_LERS-2KN.exe</a:t>
                  </a:r>
                </a:p>
                <a:p>
                  <a:r>
                    <a:rPr lang="ko-KR" altLang="en-US" sz="1000" dirty="0"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   파일을 더블 클릭 후 사용자 </a:t>
                  </a:r>
                  <a:endPara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endParaRPr>
                </a:p>
                <a:p>
                  <a:r>
                    <a:rPr lang="ko-KR" altLang="en-US" sz="1000" dirty="0"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   비밀번호 입력 </a:t>
                  </a:r>
                  <a:r>
                    <a:rPr lang="en-US" altLang="ko-KR" sz="1000" dirty="0"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[</a:t>
                  </a:r>
                  <a:r>
                    <a:rPr lang="en-US" altLang="ko-KR" sz="1000" dirty="0">
                      <a:solidFill>
                        <a:srgbClr val="FF0000"/>
                      </a:solidFill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2444</a:t>
                  </a:r>
                  <a:r>
                    <a:rPr lang="en-US" altLang="ko-KR" sz="1000" dirty="0">
                      <a:latin typeface="LG스마트체 Regular" panose="020B0600000101010101" pitchFamily="50" charset="-127"/>
                      <a:ea typeface="LG스마트체 Regular" panose="020B0600000101010101" pitchFamily="50" charset="-127"/>
                    </a:rPr>
                    <a:t>]</a:t>
                  </a:r>
                </a:p>
              </p:txBody>
            </p:sp>
            <p:cxnSp>
              <p:nvCxnSpPr>
                <p:cNvPr id="229" name="직선 화살표 연결선 228">
                  <a:extLst>
                    <a:ext uri="{FF2B5EF4-FFF2-40B4-BE49-F238E27FC236}">
                      <a16:creationId xmlns:a16="http://schemas.microsoft.com/office/drawing/2014/main" id="{C72B12CF-7BA8-323E-F515-9E80731F4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92268" y="2740802"/>
                  <a:ext cx="0" cy="108430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34E75BCD-B1CA-E2BC-5937-45B6D0C13A49}"/>
                  </a:ext>
                </a:extLst>
              </p:cNvPr>
              <p:cNvSpPr txBox="1"/>
              <p:nvPr/>
            </p:nvSpPr>
            <p:spPr>
              <a:xfrm>
                <a:off x="4105285" y="1289457"/>
                <a:ext cx="1934896" cy="367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3) GUI 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화면 활성화</a:t>
                </a:r>
                <a:endParaRPr lang="en-US" altLang="ko-KR" sz="1000" dirty="0">
                  <a:latin typeface="LG스마트체 Regular" panose="020B0600000101010101" pitchFamily="50" charset="-127"/>
                  <a:ea typeface="LG스마트체 Regular" panose="020B0600000101010101" pitchFamily="50" charset="-127"/>
                </a:endParaRPr>
              </a:p>
            </p:txBody>
          </p:sp>
          <p:pic>
            <p:nvPicPr>
              <p:cNvPr id="222" name="그림 221">
                <a:extLst>
                  <a:ext uri="{FF2B5EF4-FFF2-40B4-BE49-F238E27FC236}">
                    <a16:creationId xmlns:a16="http://schemas.microsoft.com/office/drawing/2014/main" id="{1E78F615-0D01-6F4C-516A-81DD49521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904" y="1914743"/>
                <a:ext cx="2429928" cy="1071258"/>
              </a:xfrm>
              <a:prstGeom prst="rect">
                <a:avLst/>
              </a:prstGeom>
            </p:spPr>
          </p:pic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637F331B-3EC9-FB5D-B5C3-7CD08AED0426}"/>
                  </a:ext>
                </a:extLst>
              </p:cNvPr>
              <p:cNvSpPr txBox="1"/>
              <p:nvPr/>
            </p:nvSpPr>
            <p:spPr>
              <a:xfrm>
                <a:off x="449712" y="1309751"/>
                <a:ext cx="3465862" cy="59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1) 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정류기에 </a:t>
                </a:r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Micro 5Pin type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 단자       </a:t>
                </a:r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 </a:t>
                </a:r>
              </a:p>
              <a:p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            PC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에 </a:t>
                </a:r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USB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 </a:t>
                </a:r>
                <a:r>
                  <a:rPr lang="en-US" altLang="ko-KR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type </a:t>
                </a:r>
                <a:r>
                  <a:rPr lang="ko-KR" altLang="en-US" sz="1000" dirty="0">
                    <a:latin typeface="LG스마트체 Regular" panose="020B0600000101010101" pitchFamily="50" charset="-127"/>
                    <a:ea typeface="LG스마트체 Regular" panose="020B0600000101010101" pitchFamily="50" charset="-127"/>
                  </a:rPr>
                  <a:t>단자 연결</a:t>
                </a:r>
                <a:endParaRPr lang="en-US" altLang="ko-KR" sz="1000" dirty="0">
                  <a:latin typeface="LG스마트체 Regular" panose="020B0600000101010101" pitchFamily="50" charset="-127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4" name="화살표: 오른쪽 223">
                <a:extLst>
                  <a:ext uri="{FF2B5EF4-FFF2-40B4-BE49-F238E27FC236}">
                    <a16:creationId xmlns:a16="http://schemas.microsoft.com/office/drawing/2014/main" id="{B34A9689-FCF5-7496-4BB7-27B62740C1EC}"/>
                  </a:ext>
                </a:extLst>
              </p:cNvPr>
              <p:cNvSpPr/>
              <p:nvPr/>
            </p:nvSpPr>
            <p:spPr>
              <a:xfrm rot="5400000">
                <a:off x="1836540" y="3043064"/>
                <a:ext cx="274832" cy="30942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30" name="타원 229">
              <a:extLst>
                <a:ext uri="{FF2B5EF4-FFF2-40B4-BE49-F238E27FC236}">
                  <a16:creationId xmlns:a16="http://schemas.microsoft.com/office/drawing/2014/main" id="{BF5C569B-D150-86AA-A317-DB2BCD5C4431}"/>
                </a:ext>
              </a:extLst>
            </p:cNvPr>
            <p:cNvSpPr/>
            <p:nvPr/>
          </p:nvSpPr>
          <p:spPr>
            <a:xfrm>
              <a:off x="767143" y="5873909"/>
              <a:ext cx="317437" cy="2405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타원 230">
              <a:extLst>
                <a:ext uri="{FF2B5EF4-FFF2-40B4-BE49-F238E27FC236}">
                  <a16:creationId xmlns:a16="http://schemas.microsoft.com/office/drawing/2014/main" id="{F6263F22-3FD8-707C-691B-2DF9E6430260}"/>
                </a:ext>
              </a:extLst>
            </p:cNvPr>
            <p:cNvSpPr/>
            <p:nvPr/>
          </p:nvSpPr>
          <p:spPr>
            <a:xfrm>
              <a:off x="586964" y="7553646"/>
              <a:ext cx="353681" cy="3886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2" name="화살표: 오른쪽 231">
              <a:extLst>
                <a:ext uri="{FF2B5EF4-FFF2-40B4-BE49-F238E27FC236}">
                  <a16:creationId xmlns:a16="http://schemas.microsoft.com/office/drawing/2014/main" id="{5277B0B9-6539-8E42-F75F-9FAF8E0AE992}"/>
                </a:ext>
              </a:extLst>
            </p:cNvPr>
            <p:cNvSpPr/>
            <p:nvPr/>
          </p:nvSpPr>
          <p:spPr>
            <a:xfrm>
              <a:off x="2631672" y="7408556"/>
              <a:ext cx="195215" cy="3269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40" name="그림 239">
            <a:extLst>
              <a:ext uri="{FF2B5EF4-FFF2-40B4-BE49-F238E27FC236}">
                <a16:creationId xmlns:a16="http://schemas.microsoft.com/office/drawing/2014/main" id="{DE41F361-E554-8444-3896-F1B3C5EDE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04664" y="1235736"/>
            <a:ext cx="2512289" cy="1527312"/>
          </a:xfrm>
          <a:prstGeom prst="rect">
            <a:avLst/>
          </a:prstGeom>
        </p:spPr>
      </p:pic>
      <p:grpSp>
        <p:nvGrpSpPr>
          <p:cNvPr id="184" name="그룹 183">
            <a:extLst>
              <a:ext uri="{FF2B5EF4-FFF2-40B4-BE49-F238E27FC236}">
                <a16:creationId xmlns:a16="http://schemas.microsoft.com/office/drawing/2014/main" id="{6F853EF4-21FB-4EAA-507C-0D5C08630CC0}"/>
              </a:ext>
            </a:extLst>
          </p:cNvPr>
          <p:cNvGrpSpPr/>
          <p:nvPr/>
        </p:nvGrpSpPr>
        <p:grpSpPr>
          <a:xfrm>
            <a:off x="410305" y="3320341"/>
            <a:ext cx="3910330" cy="1405735"/>
            <a:chOff x="484411" y="3392986"/>
            <a:chExt cx="3910330" cy="14057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D3B8D9-2043-DF26-FB8A-5161A22BB2F5}"/>
                </a:ext>
              </a:extLst>
            </p:cNvPr>
            <p:cNvSpPr txBox="1"/>
            <p:nvPr/>
          </p:nvSpPr>
          <p:spPr>
            <a:xfrm>
              <a:off x="1370406" y="4401570"/>
              <a:ext cx="1080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GND  -54V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DAEAA6-2761-98C1-96B3-0CCF48242872}"/>
                </a:ext>
              </a:extLst>
            </p:cNvPr>
            <p:cNvSpPr txBox="1"/>
            <p:nvPr/>
          </p:nvSpPr>
          <p:spPr>
            <a:xfrm>
              <a:off x="1581095" y="4552500"/>
              <a:ext cx="71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DC #1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grpSp>
          <p:nvGrpSpPr>
            <p:cNvPr id="5" name="그룹 52">
              <a:extLst>
                <a:ext uri="{FF2B5EF4-FFF2-40B4-BE49-F238E27FC236}">
                  <a16:creationId xmlns:a16="http://schemas.microsoft.com/office/drawing/2014/main" id="{1C3B41CF-DA3F-EC0F-E535-CC0393956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7693" y="3393130"/>
              <a:ext cx="600968" cy="974626"/>
              <a:chOff x="0" y="0"/>
              <a:chExt cx="888365" cy="1407064"/>
            </a:xfrm>
          </p:grpSpPr>
          <p:pic>
            <p:nvPicPr>
              <p:cNvPr id="7" name="Picture 28">
                <a:extLst>
                  <a:ext uri="{FF2B5EF4-FFF2-40B4-BE49-F238E27FC236}">
                    <a16:creationId xmlns:a16="http://schemas.microsoft.com/office/drawing/2014/main" id="{C9B53D46-8A51-4D82-DE3D-5A13A0D45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52" t="26370" r="21111"/>
              <a:stretch>
                <a:fillRect/>
              </a:stretch>
            </p:blipFill>
            <p:spPr bwMode="auto">
              <a:xfrm>
                <a:off x="0" y="0"/>
                <a:ext cx="888365" cy="795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그룹 51">
                <a:extLst>
                  <a:ext uri="{FF2B5EF4-FFF2-40B4-BE49-F238E27FC236}">
                    <a16:creationId xmlns:a16="http://schemas.microsoft.com/office/drawing/2014/main" id="{B1677C1F-29E8-DD3D-236C-7D915C8F45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011" y="241540"/>
                <a:ext cx="322580" cy="1161080"/>
                <a:chOff x="0" y="0"/>
                <a:chExt cx="322580" cy="1161080"/>
              </a:xfrm>
            </p:grpSpPr>
            <p:pic>
              <p:nvPicPr>
                <p:cNvPr id="20" name="Picture 29">
                  <a:extLst>
                    <a:ext uri="{FF2B5EF4-FFF2-40B4-BE49-F238E27FC236}">
                      <a16:creationId xmlns:a16="http://schemas.microsoft.com/office/drawing/2014/main" id="{4FC11CFF-07A5-694B-E1B2-6E502514C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85" y="543464"/>
                  <a:ext cx="2032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Freeform 30">
                  <a:extLst>
                    <a:ext uri="{FF2B5EF4-FFF2-40B4-BE49-F238E27FC236}">
                      <a16:creationId xmlns:a16="http://schemas.microsoft.com/office/drawing/2014/main" id="{447C66EC-BFD7-F205-7254-08B665DF1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9125"/>
                  <a:ext cx="189865" cy="401955"/>
                </a:xfrm>
                <a:custGeom>
                  <a:avLst/>
                  <a:gdLst>
                    <a:gd name="T0" fmla="*/ 0 w 299"/>
                    <a:gd name="T1" fmla="*/ 401320 h 633"/>
                    <a:gd name="T2" fmla="*/ 189230 w 299"/>
                    <a:gd name="T3" fmla="*/ 401320 h 633"/>
                    <a:gd name="T4" fmla="*/ 189230 w 299"/>
                    <a:gd name="T5" fmla="*/ 0 h 633"/>
                    <a:gd name="T6" fmla="*/ 0 w 299"/>
                    <a:gd name="T7" fmla="*/ 0 h 633"/>
                    <a:gd name="T8" fmla="*/ 0 w 299"/>
                    <a:gd name="T9" fmla="*/ 401320 h 6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633">
                      <a:moveTo>
                        <a:pt x="0" y="632"/>
                      </a:moveTo>
                      <a:lnTo>
                        <a:pt x="298" y="632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632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2" name="Freeform 31">
                  <a:extLst>
                    <a:ext uri="{FF2B5EF4-FFF2-40B4-BE49-F238E27FC236}">
                      <a16:creationId xmlns:a16="http://schemas.microsoft.com/office/drawing/2014/main" id="{3B2E0CF8-4A0D-3AB9-3A15-7E6CD37C5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865" cy="529590"/>
                </a:xfrm>
                <a:custGeom>
                  <a:avLst/>
                  <a:gdLst>
                    <a:gd name="T0" fmla="*/ 0 w 299"/>
                    <a:gd name="T1" fmla="*/ 528955 h 834"/>
                    <a:gd name="T2" fmla="*/ 189230 w 299"/>
                    <a:gd name="T3" fmla="*/ 528955 h 834"/>
                    <a:gd name="T4" fmla="*/ 189230 w 299"/>
                    <a:gd name="T5" fmla="*/ 0 h 834"/>
                    <a:gd name="T6" fmla="*/ 0 w 299"/>
                    <a:gd name="T7" fmla="*/ 0 h 834"/>
                    <a:gd name="T8" fmla="*/ 0 w 299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834">
                      <a:moveTo>
                        <a:pt x="0" y="833"/>
                      </a:moveTo>
                      <a:lnTo>
                        <a:pt x="298" y="833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FF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3" name="Freeform 35">
                  <a:extLst>
                    <a:ext uri="{FF2B5EF4-FFF2-40B4-BE49-F238E27FC236}">
                      <a16:creationId xmlns:a16="http://schemas.microsoft.com/office/drawing/2014/main" id="{9D9A4FD0-82B6-1F1D-2BE0-DE90D5A517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4" name="Freeform 36">
                  <a:extLst>
                    <a:ext uri="{FF2B5EF4-FFF2-40B4-BE49-F238E27FC236}">
                      <a16:creationId xmlns:a16="http://schemas.microsoft.com/office/drawing/2014/main" id="{88177760-031F-4BEC-CC79-496A6815D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5" name="Freeform 37">
                  <a:extLst>
                    <a:ext uri="{FF2B5EF4-FFF2-40B4-BE49-F238E27FC236}">
                      <a16:creationId xmlns:a16="http://schemas.microsoft.com/office/drawing/2014/main" id="{D8179B7A-013B-B63B-5F21-F53C2D7E7D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6830" cy="196215"/>
                </a:xfrm>
                <a:custGeom>
                  <a:avLst/>
                  <a:gdLst>
                    <a:gd name="T0" fmla="*/ 0 w 58"/>
                    <a:gd name="T1" fmla="*/ 195580 h 309"/>
                    <a:gd name="T2" fmla="*/ 36195 w 58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8" h="309">
                      <a:moveTo>
                        <a:pt x="0" y="308"/>
                      </a:moveTo>
                      <a:lnTo>
                        <a:pt x="57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6" name="Freeform 38">
                  <a:extLst>
                    <a:ext uri="{FF2B5EF4-FFF2-40B4-BE49-F238E27FC236}">
                      <a16:creationId xmlns:a16="http://schemas.microsoft.com/office/drawing/2014/main" id="{36AC9F56-97FC-6A84-EE37-6C4093F14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2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7" name="Freeform 39">
                  <a:extLst>
                    <a:ext uri="{FF2B5EF4-FFF2-40B4-BE49-F238E27FC236}">
                      <a16:creationId xmlns:a16="http://schemas.microsoft.com/office/drawing/2014/main" id="{FF5B67B9-2FF5-86B3-3CC7-D26C7F1EC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7810"/>
                </a:xfrm>
                <a:custGeom>
                  <a:avLst/>
                  <a:gdLst>
                    <a:gd name="T0" fmla="*/ 309245 w 508"/>
                    <a:gd name="T1" fmla="*/ 257175 h 406"/>
                    <a:gd name="T2" fmla="*/ 309245 w 508"/>
                    <a:gd name="T3" fmla="*/ 237490 h 406"/>
                    <a:gd name="T4" fmla="*/ 321945 w 508"/>
                    <a:gd name="T5" fmla="*/ 227330 h 406"/>
                    <a:gd name="T6" fmla="*/ 321945 w 508"/>
                    <a:gd name="T7" fmla="*/ 138430 h 406"/>
                    <a:gd name="T8" fmla="*/ 309245 w 508"/>
                    <a:gd name="T9" fmla="*/ 138430 h 406"/>
                    <a:gd name="T10" fmla="*/ 309245 w 508"/>
                    <a:gd name="T11" fmla="*/ 108585 h 406"/>
                    <a:gd name="T12" fmla="*/ 296545 w 508"/>
                    <a:gd name="T13" fmla="*/ 99060 h 406"/>
                    <a:gd name="T14" fmla="*/ 296545 w 508"/>
                    <a:gd name="T15" fmla="*/ 88900 h 406"/>
                    <a:gd name="T16" fmla="*/ 284480 w 508"/>
                    <a:gd name="T17" fmla="*/ 69215 h 406"/>
                    <a:gd name="T18" fmla="*/ 272415 w 508"/>
                    <a:gd name="T19" fmla="*/ 59055 h 406"/>
                    <a:gd name="T20" fmla="*/ 272415 w 508"/>
                    <a:gd name="T21" fmla="*/ 49530 h 406"/>
                    <a:gd name="T22" fmla="*/ 259715 w 508"/>
                    <a:gd name="T23" fmla="*/ 49530 h 406"/>
                    <a:gd name="T24" fmla="*/ 259715 w 508"/>
                    <a:gd name="T25" fmla="*/ 39370 h 406"/>
                    <a:gd name="T26" fmla="*/ 247650 w 508"/>
                    <a:gd name="T27" fmla="*/ 29210 h 406"/>
                    <a:gd name="T28" fmla="*/ 234950 w 508"/>
                    <a:gd name="T29" fmla="*/ 29210 h 406"/>
                    <a:gd name="T30" fmla="*/ 210185 w 508"/>
                    <a:gd name="T31" fmla="*/ 9525 h 406"/>
                    <a:gd name="T32" fmla="*/ 197485 w 508"/>
                    <a:gd name="T33" fmla="*/ 9525 h 406"/>
                    <a:gd name="T34" fmla="*/ 185420 w 508"/>
                    <a:gd name="T35" fmla="*/ 0 h 406"/>
                    <a:gd name="T36" fmla="*/ 135890 w 508"/>
                    <a:gd name="T37" fmla="*/ 0 h 406"/>
                    <a:gd name="T38" fmla="*/ 111125 w 508"/>
                    <a:gd name="T39" fmla="*/ 9525 h 406"/>
                    <a:gd name="T40" fmla="*/ 98425 w 508"/>
                    <a:gd name="T41" fmla="*/ 9525 h 406"/>
                    <a:gd name="T42" fmla="*/ 74295 w 508"/>
                    <a:gd name="T43" fmla="*/ 29210 h 406"/>
                    <a:gd name="T44" fmla="*/ 61595 w 508"/>
                    <a:gd name="T45" fmla="*/ 29210 h 406"/>
                    <a:gd name="T46" fmla="*/ 61595 w 508"/>
                    <a:gd name="T47" fmla="*/ 39370 h 406"/>
                    <a:gd name="T48" fmla="*/ 48895 w 508"/>
                    <a:gd name="T49" fmla="*/ 39370 h 406"/>
                    <a:gd name="T50" fmla="*/ 48895 w 508"/>
                    <a:gd name="T51" fmla="*/ 49530 h 406"/>
                    <a:gd name="T52" fmla="*/ 36830 w 508"/>
                    <a:gd name="T53" fmla="*/ 59055 h 406"/>
                    <a:gd name="T54" fmla="*/ 24765 w 508"/>
                    <a:gd name="T55" fmla="*/ 78740 h 406"/>
                    <a:gd name="T56" fmla="*/ 12065 w 508"/>
                    <a:gd name="T57" fmla="*/ 88900 h 406"/>
                    <a:gd name="T58" fmla="*/ 12065 w 508"/>
                    <a:gd name="T59" fmla="*/ 118745 h 406"/>
                    <a:gd name="T60" fmla="*/ 0 w 508"/>
                    <a:gd name="T61" fmla="*/ 147955 h 406"/>
                    <a:gd name="T62" fmla="*/ 0 w 508"/>
                    <a:gd name="T63" fmla="*/ 237490 h 406"/>
                    <a:gd name="T64" fmla="*/ 12065 w 508"/>
                    <a:gd name="T65" fmla="*/ 257175 h 4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6">
                      <a:moveTo>
                        <a:pt x="487" y="405"/>
                      </a:moveTo>
                      <a:lnTo>
                        <a:pt x="487" y="374"/>
                      </a:lnTo>
                      <a:lnTo>
                        <a:pt x="507" y="358"/>
                      </a:lnTo>
                      <a:lnTo>
                        <a:pt x="507" y="218"/>
                      </a:lnTo>
                      <a:lnTo>
                        <a:pt x="487" y="218"/>
                      </a:lnTo>
                      <a:lnTo>
                        <a:pt x="487" y="171"/>
                      </a:lnTo>
                      <a:lnTo>
                        <a:pt x="467" y="156"/>
                      </a:lnTo>
                      <a:lnTo>
                        <a:pt x="467" y="140"/>
                      </a:lnTo>
                      <a:lnTo>
                        <a:pt x="448" y="109"/>
                      </a:lnTo>
                      <a:lnTo>
                        <a:pt x="429" y="93"/>
                      </a:lnTo>
                      <a:lnTo>
                        <a:pt x="429" y="78"/>
                      </a:lnTo>
                      <a:lnTo>
                        <a:pt x="409" y="78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1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5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7" y="62"/>
                      </a:lnTo>
                      <a:lnTo>
                        <a:pt x="77" y="78"/>
                      </a:lnTo>
                      <a:lnTo>
                        <a:pt x="58" y="93"/>
                      </a:lnTo>
                      <a:lnTo>
                        <a:pt x="39" y="124"/>
                      </a:lnTo>
                      <a:lnTo>
                        <a:pt x="19" y="140"/>
                      </a:lnTo>
                      <a:lnTo>
                        <a:pt x="19" y="187"/>
                      </a:lnTo>
                      <a:lnTo>
                        <a:pt x="0" y="233"/>
                      </a:lnTo>
                      <a:lnTo>
                        <a:pt x="0" y="374"/>
                      </a:lnTo>
                      <a:lnTo>
                        <a:pt x="19" y="405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28" name="Picture 40">
                  <a:extLst>
                    <a:ext uri="{FF2B5EF4-FFF2-40B4-BE49-F238E27FC236}">
                      <a16:creationId xmlns:a16="http://schemas.microsoft.com/office/drawing/2014/main" id="{E746145B-F4C6-CC1B-69EE-5E7187626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7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그룹 50">
                <a:extLst>
                  <a:ext uri="{FF2B5EF4-FFF2-40B4-BE49-F238E27FC236}">
                    <a16:creationId xmlns:a16="http://schemas.microsoft.com/office/drawing/2014/main" id="{1AEC6C8E-3A42-5E0D-E83C-ED0E942A1C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453" y="250166"/>
                <a:ext cx="322580" cy="1156898"/>
                <a:chOff x="0" y="0"/>
                <a:chExt cx="322580" cy="1156898"/>
              </a:xfrm>
            </p:grpSpPr>
            <p:pic>
              <p:nvPicPr>
                <p:cNvPr id="11" name="Picture 32">
                  <a:extLst>
                    <a:ext uri="{FF2B5EF4-FFF2-40B4-BE49-F238E27FC236}">
                      <a16:creationId xmlns:a16="http://schemas.microsoft.com/office/drawing/2014/main" id="{23E0874C-18DC-E7D6-5E94-85BD6A2DC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11" y="543464"/>
                  <a:ext cx="1905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Freeform 33">
                  <a:extLst>
                    <a:ext uri="{FF2B5EF4-FFF2-40B4-BE49-F238E27FC236}">
                      <a16:creationId xmlns:a16="http://schemas.microsoft.com/office/drawing/2014/main" id="{42896ACD-9162-CE7A-84F1-1F7BCB4C7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0498"/>
                  <a:ext cx="189230" cy="406400"/>
                </a:xfrm>
                <a:custGeom>
                  <a:avLst/>
                  <a:gdLst>
                    <a:gd name="T0" fmla="*/ 0 w 298"/>
                    <a:gd name="T1" fmla="*/ 405765 h 640"/>
                    <a:gd name="T2" fmla="*/ 188595 w 298"/>
                    <a:gd name="T3" fmla="*/ 405765 h 640"/>
                    <a:gd name="T4" fmla="*/ 188595 w 298"/>
                    <a:gd name="T5" fmla="*/ 0 h 640"/>
                    <a:gd name="T6" fmla="*/ 0 w 298"/>
                    <a:gd name="T7" fmla="*/ 0 h 640"/>
                    <a:gd name="T8" fmla="*/ 0 w 298"/>
                    <a:gd name="T9" fmla="*/ 405765 h 6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640">
                      <a:moveTo>
                        <a:pt x="0" y="639"/>
                      </a:moveTo>
                      <a:lnTo>
                        <a:pt x="297" y="639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639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3" name="Freeform 34">
                  <a:extLst>
                    <a:ext uri="{FF2B5EF4-FFF2-40B4-BE49-F238E27FC236}">
                      <a16:creationId xmlns:a16="http://schemas.microsoft.com/office/drawing/2014/main" id="{2597DEA3-3E1B-79E0-4489-07647446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230" cy="529590"/>
                </a:xfrm>
                <a:custGeom>
                  <a:avLst/>
                  <a:gdLst>
                    <a:gd name="T0" fmla="*/ 0 w 298"/>
                    <a:gd name="T1" fmla="*/ 528955 h 834"/>
                    <a:gd name="T2" fmla="*/ 188595 w 298"/>
                    <a:gd name="T3" fmla="*/ 528955 h 834"/>
                    <a:gd name="T4" fmla="*/ 188595 w 298"/>
                    <a:gd name="T5" fmla="*/ 0 h 834"/>
                    <a:gd name="T6" fmla="*/ 0 w 298"/>
                    <a:gd name="T7" fmla="*/ 0 h 834"/>
                    <a:gd name="T8" fmla="*/ 0 w 298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834">
                      <a:moveTo>
                        <a:pt x="0" y="833"/>
                      </a:moveTo>
                      <a:lnTo>
                        <a:pt x="297" y="833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0101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4" name="Freeform 41">
                  <a:extLst>
                    <a:ext uri="{FF2B5EF4-FFF2-40B4-BE49-F238E27FC236}">
                      <a16:creationId xmlns:a16="http://schemas.microsoft.com/office/drawing/2014/main" id="{0231E6AD-AAF0-D5FA-6674-1B01D4382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5" name="Freeform 42">
                  <a:extLst>
                    <a:ext uri="{FF2B5EF4-FFF2-40B4-BE49-F238E27FC236}">
                      <a16:creationId xmlns:a16="http://schemas.microsoft.com/office/drawing/2014/main" id="{08B90EFA-BFA2-757A-E19C-372B1C1F5F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6" name="Freeform 43">
                  <a:extLst>
                    <a:ext uri="{FF2B5EF4-FFF2-40B4-BE49-F238E27FC236}">
                      <a16:creationId xmlns:a16="http://schemas.microsoft.com/office/drawing/2014/main" id="{80146D43-6F5D-5C84-01FE-D9A813501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7465" cy="196215"/>
                </a:xfrm>
                <a:custGeom>
                  <a:avLst/>
                  <a:gdLst>
                    <a:gd name="T0" fmla="*/ 0 w 59"/>
                    <a:gd name="T1" fmla="*/ 195580 h 309"/>
                    <a:gd name="T2" fmla="*/ 3683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0" y="308"/>
                      </a:moveTo>
                      <a:lnTo>
                        <a:pt x="58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7" name="Freeform 44">
                  <a:extLst>
                    <a:ext uri="{FF2B5EF4-FFF2-40B4-BE49-F238E27FC236}">
                      <a16:creationId xmlns:a16="http://schemas.microsoft.com/office/drawing/2014/main" id="{FC216862-D20B-1720-5394-6D0430456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3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8" name="Freeform 45">
                  <a:extLst>
                    <a:ext uri="{FF2B5EF4-FFF2-40B4-BE49-F238E27FC236}">
                      <a16:creationId xmlns:a16="http://schemas.microsoft.com/office/drawing/2014/main" id="{4ABC1BAA-4EBA-D9D8-5769-AA4A9B778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8445"/>
                </a:xfrm>
                <a:custGeom>
                  <a:avLst/>
                  <a:gdLst>
                    <a:gd name="T0" fmla="*/ 309880 w 508"/>
                    <a:gd name="T1" fmla="*/ 257810 h 407"/>
                    <a:gd name="T2" fmla="*/ 309880 w 508"/>
                    <a:gd name="T3" fmla="*/ 238125 h 407"/>
                    <a:gd name="T4" fmla="*/ 321945 w 508"/>
                    <a:gd name="T5" fmla="*/ 228600 h 407"/>
                    <a:gd name="T6" fmla="*/ 321945 w 508"/>
                    <a:gd name="T7" fmla="*/ 139065 h 407"/>
                    <a:gd name="T8" fmla="*/ 309880 w 508"/>
                    <a:gd name="T9" fmla="*/ 139065 h 407"/>
                    <a:gd name="T10" fmla="*/ 309880 w 508"/>
                    <a:gd name="T11" fmla="*/ 109220 h 407"/>
                    <a:gd name="T12" fmla="*/ 297180 w 508"/>
                    <a:gd name="T13" fmla="*/ 99695 h 407"/>
                    <a:gd name="T14" fmla="*/ 297180 w 508"/>
                    <a:gd name="T15" fmla="*/ 89535 h 407"/>
                    <a:gd name="T16" fmla="*/ 284480 w 508"/>
                    <a:gd name="T17" fmla="*/ 69850 h 407"/>
                    <a:gd name="T18" fmla="*/ 272415 w 508"/>
                    <a:gd name="T19" fmla="*/ 59690 h 407"/>
                    <a:gd name="T20" fmla="*/ 272415 w 508"/>
                    <a:gd name="T21" fmla="*/ 50165 h 407"/>
                    <a:gd name="T22" fmla="*/ 259715 w 508"/>
                    <a:gd name="T23" fmla="*/ 50165 h 407"/>
                    <a:gd name="T24" fmla="*/ 259715 w 508"/>
                    <a:gd name="T25" fmla="*/ 39370 h 407"/>
                    <a:gd name="T26" fmla="*/ 247650 w 508"/>
                    <a:gd name="T27" fmla="*/ 29210 h 407"/>
                    <a:gd name="T28" fmla="*/ 234950 w 508"/>
                    <a:gd name="T29" fmla="*/ 29210 h 407"/>
                    <a:gd name="T30" fmla="*/ 210185 w 508"/>
                    <a:gd name="T31" fmla="*/ 9525 h 407"/>
                    <a:gd name="T32" fmla="*/ 198120 w 508"/>
                    <a:gd name="T33" fmla="*/ 9525 h 407"/>
                    <a:gd name="T34" fmla="*/ 185420 w 508"/>
                    <a:gd name="T35" fmla="*/ 0 h 407"/>
                    <a:gd name="T36" fmla="*/ 135890 w 508"/>
                    <a:gd name="T37" fmla="*/ 0 h 407"/>
                    <a:gd name="T38" fmla="*/ 111125 w 508"/>
                    <a:gd name="T39" fmla="*/ 9525 h 407"/>
                    <a:gd name="T40" fmla="*/ 99060 w 508"/>
                    <a:gd name="T41" fmla="*/ 9525 h 407"/>
                    <a:gd name="T42" fmla="*/ 74295 w 508"/>
                    <a:gd name="T43" fmla="*/ 29210 h 407"/>
                    <a:gd name="T44" fmla="*/ 61595 w 508"/>
                    <a:gd name="T45" fmla="*/ 29210 h 407"/>
                    <a:gd name="T46" fmla="*/ 61595 w 508"/>
                    <a:gd name="T47" fmla="*/ 39370 h 407"/>
                    <a:gd name="T48" fmla="*/ 49530 w 508"/>
                    <a:gd name="T49" fmla="*/ 39370 h 407"/>
                    <a:gd name="T50" fmla="*/ 49530 w 508"/>
                    <a:gd name="T51" fmla="*/ 50165 h 407"/>
                    <a:gd name="T52" fmla="*/ 36830 w 508"/>
                    <a:gd name="T53" fmla="*/ 59690 h 407"/>
                    <a:gd name="T54" fmla="*/ 24765 w 508"/>
                    <a:gd name="T55" fmla="*/ 80010 h 407"/>
                    <a:gd name="T56" fmla="*/ 12065 w 508"/>
                    <a:gd name="T57" fmla="*/ 89535 h 407"/>
                    <a:gd name="T58" fmla="*/ 12065 w 508"/>
                    <a:gd name="T59" fmla="*/ 119380 h 407"/>
                    <a:gd name="T60" fmla="*/ 0 w 508"/>
                    <a:gd name="T61" fmla="*/ 149225 h 407"/>
                    <a:gd name="T62" fmla="*/ 0 w 508"/>
                    <a:gd name="T63" fmla="*/ 238125 h 407"/>
                    <a:gd name="T64" fmla="*/ 12065 w 508"/>
                    <a:gd name="T65" fmla="*/ 257810 h 40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7">
                      <a:moveTo>
                        <a:pt x="488" y="406"/>
                      </a:moveTo>
                      <a:lnTo>
                        <a:pt x="488" y="375"/>
                      </a:lnTo>
                      <a:lnTo>
                        <a:pt x="507" y="360"/>
                      </a:lnTo>
                      <a:lnTo>
                        <a:pt x="507" y="219"/>
                      </a:lnTo>
                      <a:lnTo>
                        <a:pt x="488" y="219"/>
                      </a:lnTo>
                      <a:lnTo>
                        <a:pt x="488" y="172"/>
                      </a:lnTo>
                      <a:lnTo>
                        <a:pt x="468" y="157"/>
                      </a:lnTo>
                      <a:lnTo>
                        <a:pt x="468" y="141"/>
                      </a:lnTo>
                      <a:lnTo>
                        <a:pt x="448" y="110"/>
                      </a:lnTo>
                      <a:lnTo>
                        <a:pt x="429" y="94"/>
                      </a:lnTo>
                      <a:lnTo>
                        <a:pt x="429" y="79"/>
                      </a:lnTo>
                      <a:lnTo>
                        <a:pt x="409" y="79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2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6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8" y="62"/>
                      </a:lnTo>
                      <a:lnTo>
                        <a:pt x="78" y="79"/>
                      </a:lnTo>
                      <a:lnTo>
                        <a:pt x="58" y="94"/>
                      </a:lnTo>
                      <a:lnTo>
                        <a:pt x="39" y="126"/>
                      </a:lnTo>
                      <a:lnTo>
                        <a:pt x="19" y="141"/>
                      </a:lnTo>
                      <a:lnTo>
                        <a:pt x="19" y="188"/>
                      </a:lnTo>
                      <a:lnTo>
                        <a:pt x="0" y="235"/>
                      </a:lnTo>
                      <a:lnTo>
                        <a:pt x="0" y="375"/>
                      </a:lnTo>
                      <a:lnTo>
                        <a:pt x="19" y="406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19" name="Picture 46">
                  <a:extLst>
                    <a:ext uri="{FF2B5EF4-FFF2-40B4-BE49-F238E27FC236}">
                      <a16:creationId xmlns:a16="http://schemas.microsoft.com/office/drawing/2014/main" id="{FBB68A1E-2F0B-AFA2-24A1-675D75CE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4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9" name="그룹 52">
              <a:extLst>
                <a:ext uri="{FF2B5EF4-FFF2-40B4-BE49-F238E27FC236}">
                  <a16:creationId xmlns:a16="http://schemas.microsoft.com/office/drawing/2014/main" id="{ACA327A5-4B88-F373-5E38-44B618A02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541" y="3392986"/>
              <a:ext cx="600968" cy="974626"/>
              <a:chOff x="0" y="0"/>
              <a:chExt cx="888365" cy="1407064"/>
            </a:xfrm>
          </p:grpSpPr>
          <p:pic>
            <p:nvPicPr>
              <p:cNvPr id="30" name="Picture 28">
                <a:extLst>
                  <a:ext uri="{FF2B5EF4-FFF2-40B4-BE49-F238E27FC236}">
                    <a16:creationId xmlns:a16="http://schemas.microsoft.com/office/drawing/2014/main" id="{62F260EA-2FCA-D2E1-F624-1C51ED830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52" t="26370" r="21111"/>
              <a:stretch>
                <a:fillRect/>
              </a:stretch>
            </p:blipFill>
            <p:spPr bwMode="auto">
              <a:xfrm>
                <a:off x="0" y="0"/>
                <a:ext cx="888365" cy="795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그룹 51">
                <a:extLst>
                  <a:ext uri="{FF2B5EF4-FFF2-40B4-BE49-F238E27FC236}">
                    <a16:creationId xmlns:a16="http://schemas.microsoft.com/office/drawing/2014/main" id="{FF186225-A604-1CE5-4D2F-436B0611C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011" y="241540"/>
                <a:ext cx="322580" cy="1161080"/>
                <a:chOff x="0" y="0"/>
                <a:chExt cx="322580" cy="1161080"/>
              </a:xfrm>
            </p:grpSpPr>
            <p:pic>
              <p:nvPicPr>
                <p:cNvPr id="42" name="Picture 29">
                  <a:extLst>
                    <a:ext uri="{FF2B5EF4-FFF2-40B4-BE49-F238E27FC236}">
                      <a16:creationId xmlns:a16="http://schemas.microsoft.com/office/drawing/2014/main" id="{9C9FE766-62DC-B0E5-6F07-42C77718B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85" y="543464"/>
                  <a:ext cx="2032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9B6806DF-24D5-EC0F-FC05-F875108E2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9125"/>
                  <a:ext cx="189865" cy="401955"/>
                </a:xfrm>
                <a:custGeom>
                  <a:avLst/>
                  <a:gdLst>
                    <a:gd name="T0" fmla="*/ 0 w 299"/>
                    <a:gd name="T1" fmla="*/ 401320 h 633"/>
                    <a:gd name="T2" fmla="*/ 189230 w 299"/>
                    <a:gd name="T3" fmla="*/ 401320 h 633"/>
                    <a:gd name="T4" fmla="*/ 189230 w 299"/>
                    <a:gd name="T5" fmla="*/ 0 h 633"/>
                    <a:gd name="T6" fmla="*/ 0 w 299"/>
                    <a:gd name="T7" fmla="*/ 0 h 633"/>
                    <a:gd name="T8" fmla="*/ 0 w 299"/>
                    <a:gd name="T9" fmla="*/ 401320 h 6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633">
                      <a:moveTo>
                        <a:pt x="0" y="632"/>
                      </a:moveTo>
                      <a:lnTo>
                        <a:pt x="298" y="632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632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5" name="Freeform 31">
                  <a:extLst>
                    <a:ext uri="{FF2B5EF4-FFF2-40B4-BE49-F238E27FC236}">
                      <a16:creationId xmlns:a16="http://schemas.microsoft.com/office/drawing/2014/main" id="{999C6A44-71C5-6D3F-2DA0-2109756AD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865" cy="529590"/>
                </a:xfrm>
                <a:custGeom>
                  <a:avLst/>
                  <a:gdLst>
                    <a:gd name="T0" fmla="*/ 0 w 299"/>
                    <a:gd name="T1" fmla="*/ 528955 h 834"/>
                    <a:gd name="T2" fmla="*/ 189230 w 299"/>
                    <a:gd name="T3" fmla="*/ 528955 h 834"/>
                    <a:gd name="T4" fmla="*/ 189230 w 299"/>
                    <a:gd name="T5" fmla="*/ 0 h 834"/>
                    <a:gd name="T6" fmla="*/ 0 w 299"/>
                    <a:gd name="T7" fmla="*/ 0 h 834"/>
                    <a:gd name="T8" fmla="*/ 0 w 299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834">
                      <a:moveTo>
                        <a:pt x="0" y="833"/>
                      </a:moveTo>
                      <a:lnTo>
                        <a:pt x="298" y="833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FF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70D7CB8F-73B0-0ECE-71DE-C31BAF35F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5C360279-EEB3-DF4E-B37C-C80D0E0A9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8" name="Freeform 37">
                  <a:extLst>
                    <a:ext uri="{FF2B5EF4-FFF2-40B4-BE49-F238E27FC236}">
                      <a16:creationId xmlns:a16="http://schemas.microsoft.com/office/drawing/2014/main" id="{45BFB12A-FD6F-C86B-02E9-ECD335C58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6830" cy="196215"/>
                </a:xfrm>
                <a:custGeom>
                  <a:avLst/>
                  <a:gdLst>
                    <a:gd name="T0" fmla="*/ 0 w 58"/>
                    <a:gd name="T1" fmla="*/ 195580 h 309"/>
                    <a:gd name="T2" fmla="*/ 36195 w 58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8" h="309">
                      <a:moveTo>
                        <a:pt x="0" y="308"/>
                      </a:moveTo>
                      <a:lnTo>
                        <a:pt x="57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9" name="Freeform 38">
                  <a:extLst>
                    <a:ext uri="{FF2B5EF4-FFF2-40B4-BE49-F238E27FC236}">
                      <a16:creationId xmlns:a16="http://schemas.microsoft.com/office/drawing/2014/main" id="{E3B83793-26E1-B3A6-BD05-25F2A08C7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2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50" name="Freeform 39">
                  <a:extLst>
                    <a:ext uri="{FF2B5EF4-FFF2-40B4-BE49-F238E27FC236}">
                      <a16:creationId xmlns:a16="http://schemas.microsoft.com/office/drawing/2014/main" id="{ECB4F941-E8EF-7D45-4CB5-293ADBB1E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7810"/>
                </a:xfrm>
                <a:custGeom>
                  <a:avLst/>
                  <a:gdLst>
                    <a:gd name="T0" fmla="*/ 309245 w 508"/>
                    <a:gd name="T1" fmla="*/ 257175 h 406"/>
                    <a:gd name="T2" fmla="*/ 309245 w 508"/>
                    <a:gd name="T3" fmla="*/ 237490 h 406"/>
                    <a:gd name="T4" fmla="*/ 321945 w 508"/>
                    <a:gd name="T5" fmla="*/ 227330 h 406"/>
                    <a:gd name="T6" fmla="*/ 321945 w 508"/>
                    <a:gd name="T7" fmla="*/ 138430 h 406"/>
                    <a:gd name="T8" fmla="*/ 309245 w 508"/>
                    <a:gd name="T9" fmla="*/ 138430 h 406"/>
                    <a:gd name="T10" fmla="*/ 309245 w 508"/>
                    <a:gd name="T11" fmla="*/ 108585 h 406"/>
                    <a:gd name="T12" fmla="*/ 296545 w 508"/>
                    <a:gd name="T13" fmla="*/ 99060 h 406"/>
                    <a:gd name="T14" fmla="*/ 296545 w 508"/>
                    <a:gd name="T15" fmla="*/ 88900 h 406"/>
                    <a:gd name="T16" fmla="*/ 284480 w 508"/>
                    <a:gd name="T17" fmla="*/ 69215 h 406"/>
                    <a:gd name="T18" fmla="*/ 272415 w 508"/>
                    <a:gd name="T19" fmla="*/ 59055 h 406"/>
                    <a:gd name="T20" fmla="*/ 272415 w 508"/>
                    <a:gd name="T21" fmla="*/ 49530 h 406"/>
                    <a:gd name="T22" fmla="*/ 259715 w 508"/>
                    <a:gd name="T23" fmla="*/ 49530 h 406"/>
                    <a:gd name="T24" fmla="*/ 259715 w 508"/>
                    <a:gd name="T25" fmla="*/ 39370 h 406"/>
                    <a:gd name="T26" fmla="*/ 247650 w 508"/>
                    <a:gd name="T27" fmla="*/ 29210 h 406"/>
                    <a:gd name="T28" fmla="*/ 234950 w 508"/>
                    <a:gd name="T29" fmla="*/ 29210 h 406"/>
                    <a:gd name="T30" fmla="*/ 210185 w 508"/>
                    <a:gd name="T31" fmla="*/ 9525 h 406"/>
                    <a:gd name="T32" fmla="*/ 197485 w 508"/>
                    <a:gd name="T33" fmla="*/ 9525 h 406"/>
                    <a:gd name="T34" fmla="*/ 185420 w 508"/>
                    <a:gd name="T35" fmla="*/ 0 h 406"/>
                    <a:gd name="T36" fmla="*/ 135890 w 508"/>
                    <a:gd name="T37" fmla="*/ 0 h 406"/>
                    <a:gd name="T38" fmla="*/ 111125 w 508"/>
                    <a:gd name="T39" fmla="*/ 9525 h 406"/>
                    <a:gd name="T40" fmla="*/ 98425 w 508"/>
                    <a:gd name="T41" fmla="*/ 9525 h 406"/>
                    <a:gd name="T42" fmla="*/ 74295 w 508"/>
                    <a:gd name="T43" fmla="*/ 29210 h 406"/>
                    <a:gd name="T44" fmla="*/ 61595 w 508"/>
                    <a:gd name="T45" fmla="*/ 29210 h 406"/>
                    <a:gd name="T46" fmla="*/ 61595 w 508"/>
                    <a:gd name="T47" fmla="*/ 39370 h 406"/>
                    <a:gd name="T48" fmla="*/ 48895 w 508"/>
                    <a:gd name="T49" fmla="*/ 39370 h 406"/>
                    <a:gd name="T50" fmla="*/ 48895 w 508"/>
                    <a:gd name="T51" fmla="*/ 49530 h 406"/>
                    <a:gd name="T52" fmla="*/ 36830 w 508"/>
                    <a:gd name="T53" fmla="*/ 59055 h 406"/>
                    <a:gd name="T54" fmla="*/ 24765 w 508"/>
                    <a:gd name="T55" fmla="*/ 78740 h 406"/>
                    <a:gd name="T56" fmla="*/ 12065 w 508"/>
                    <a:gd name="T57" fmla="*/ 88900 h 406"/>
                    <a:gd name="T58" fmla="*/ 12065 w 508"/>
                    <a:gd name="T59" fmla="*/ 118745 h 406"/>
                    <a:gd name="T60" fmla="*/ 0 w 508"/>
                    <a:gd name="T61" fmla="*/ 147955 h 406"/>
                    <a:gd name="T62" fmla="*/ 0 w 508"/>
                    <a:gd name="T63" fmla="*/ 237490 h 406"/>
                    <a:gd name="T64" fmla="*/ 12065 w 508"/>
                    <a:gd name="T65" fmla="*/ 257175 h 4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6">
                      <a:moveTo>
                        <a:pt x="487" y="405"/>
                      </a:moveTo>
                      <a:lnTo>
                        <a:pt x="487" y="374"/>
                      </a:lnTo>
                      <a:lnTo>
                        <a:pt x="507" y="358"/>
                      </a:lnTo>
                      <a:lnTo>
                        <a:pt x="507" y="218"/>
                      </a:lnTo>
                      <a:lnTo>
                        <a:pt x="487" y="218"/>
                      </a:lnTo>
                      <a:lnTo>
                        <a:pt x="487" y="171"/>
                      </a:lnTo>
                      <a:lnTo>
                        <a:pt x="467" y="156"/>
                      </a:lnTo>
                      <a:lnTo>
                        <a:pt x="467" y="140"/>
                      </a:lnTo>
                      <a:lnTo>
                        <a:pt x="448" y="109"/>
                      </a:lnTo>
                      <a:lnTo>
                        <a:pt x="429" y="93"/>
                      </a:lnTo>
                      <a:lnTo>
                        <a:pt x="429" y="78"/>
                      </a:lnTo>
                      <a:lnTo>
                        <a:pt x="409" y="78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1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5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7" y="62"/>
                      </a:lnTo>
                      <a:lnTo>
                        <a:pt x="77" y="78"/>
                      </a:lnTo>
                      <a:lnTo>
                        <a:pt x="58" y="93"/>
                      </a:lnTo>
                      <a:lnTo>
                        <a:pt x="39" y="124"/>
                      </a:lnTo>
                      <a:lnTo>
                        <a:pt x="19" y="140"/>
                      </a:lnTo>
                      <a:lnTo>
                        <a:pt x="19" y="187"/>
                      </a:lnTo>
                      <a:lnTo>
                        <a:pt x="0" y="233"/>
                      </a:lnTo>
                      <a:lnTo>
                        <a:pt x="0" y="374"/>
                      </a:lnTo>
                      <a:lnTo>
                        <a:pt x="19" y="405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51" name="Picture 40">
                  <a:extLst>
                    <a:ext uri="{FF2B5EF4-FFF2-40B4-BE49-F238E27FC236}">
                      <a16:creationId xmlns:a16="http://schemas.microsoft.com/office/drawing/2014/main" id="{D886DEEA-B4DA-BAEA-BF3D-F5294D3B18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7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2" name="그룹 50">
                <a:extLst>
                  <a:ext uri="{FF2B5EF4-FFF2-40B4-BE49-F238E27FC236}">
                    <a16:creationId xmlns:a16="http://schemas.microsoft.com/office/drawing/2014/main" id="{4277FFCF-5CAD-907F-3E4E-355A0D1535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453" y="250166"/>
                <a:ext cx="322580" cy="1156898"/>
                <a:chOff x="0" y="0"/>
                <a:chExt cx="322580" cy="1156898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42895726-8FA9-900A-AED4-7F4CE0694F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11" y="543464"/>
                  <a:ext cx="1905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31CF1DD-915B-B043-A222-8C36753C6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0498"/>
                  <a:ext cx="189230" cy="406400"/>
                </a:xfrm>
                <a:custGeom>
                  <a:avLst/>
                  <a:gdLst>
                    <a:gd name="T0" fmla="*/ 0 w 298"/>
                    <a:gd name="T1" fmla="*/ 405765 h 640"/>
                    <a:gd name="T2" fmla="*/ 188595 w 298"/>
                    <a:gd name="T3" fmla="*/ 405765 h 640"/>
                    <a:gd name="T4" fmla="*/ 188595 w 298"/>
                    <a:gd name="T5" fmla="*/ 0 h 640"/>
                    <a:gd name="T6" fmla="*/ 0 w 298"/>
                    <a:gd name="T7" fmla="*/ 0 h 640"/>
                    <a:gd name="T8" fmla="*/ 0 w 298"/>
                    <a:gd name="T9" fmla="*/ 405765 h 6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640">
                      <a:moveTo>
                        <a:pt x="0" y="639"/>
                      </a:moveTo>
                      <a:lnTo>
                        <a:pt x="297" y="639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639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3BE65AA-B479-6DDE-A27A-026DE1A59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230" cy="529590"/>
                </a:xfrm>
                <a:custGeom>
                  <a:avLst/>
                  <a:gdLst>
                    <a:gd name="T0" fmla="*/ 0 w 298"/>
                    <a:gd name="T1" fmla="*/ 528955 h 834"/>
                    <a:gd name="T2" fmla="*/ 188595 w 298"/>
                    <a:gd name="T3" fmla="*/ 528955 h 834"/>
                    <a:gd name="T4" fmla="*/ 188595 w 298"/>
                    <a:gd name="T5" fmla="*/ 0 h 834"/>
                    <a:gd name="T6" fmla="*/ 0 w 298"/>
                    <a:gd name="T7" fmla="*/ 0 h 834"/>
                    <a:gd name="T8" fmla="*/ 0 w 298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834">
                      <a:moveTo>
                        <a:pt x="0" y="833"/>
                      </a:moveTo>
                      <a:lnTo>
                        <a:pt x="297" y="833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0101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Freeform 41">
                  <a:extLst>
                    <a:ext uri="{FF2B5EF4-FFF2-40B4-BE49-F238E27FC236}">
                      <a16:creationId xmlns:a16="http://schemas.microsoft.com/office/drawing/2014/main" id="{3C677E69-E396-BBCE-E0C0-82AAB13CC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Freeform 42">
                  <a:extLst>
                    <a:ext uri="{FF2B5EF4-FFF2-40B4-BE49-F238E27FC236}">
                      <a16:creationId xmlns:a16="http://schemas.microsoft.com/office/drawing/2014/main" id="{94B2B449-80C2-1D33-4393-810C8ADAC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8" name="Freeform 43">
                  <a:extLst>
                    <a:ext uri="{FF2B5EF4-FFF2-40B4-BE49-F238E27FC236}">
                      <a16:creationId xmlns:a16="http://schemas.microsoft.com/office/drawing/2014/main" id="{40CFE4FD-5867-FD21-C5CC-4736A7FF1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7465" cy="196215"/>
                </a:xfrm>
                <a:custGeom>
                  <a:avLst/>
                  <a:gdLst>
                    <a:gd name="T0" fmla="*/ 0 w 59"/>
                    <a:gd name="T1" fmla="*/ 195580 h 309"/>
                    <a:gd name="T2" fmla="*/ 3683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0" y="308"/>
                      </a:moveTo>
                      <a:lnTo>
                        <a:pt x="58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39" name="Freeform 44">
                  <a:extLst>
                    <a:ext uri="{FF2B5EF4-FFF2-40B4-BE49-F238E27FC236}">
                      <a16:creationId xmlns:a16="http://schemas.microsoft.com/office/drawing/2014/main" id="{5C9C44B2-EB8D-C278-CCD8-68A1D70FE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3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0" name="Freeform 45">
                  <a:extLst>
                    <a:ext uri="{FF2B5EF4-FFF2-40B4-BE49-F238E27FC236}">
                      <a16:creationId xmlns:a16="http://schemas.microsoft.com/office/drawing/2014/main" id="{C617C2C2-877D-2B07-D1FA-54C5D27AC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8445"/>
                </a:xfrm>
                <a:custGeom>
                  <a:avLst/>
                  <a:gdLst>
                    <a:gd name="T0" fmla="*/ 309880 w 508"/>
                    <a:gd name="T1" fmla="*/ 257810 h 407"/>
                    <a:gd name="T2" fmla="*/ 309880 w 508"/>
                    <a:gd name="T3" fmla="*/ 238125 h 407"/>
                    <a:gd name="T4" fmla="*/ 321945 w 508"/>
                    <a:gd name="T5" fmla="*/ 228600 h 407"/>
                    <a:gd name="T6" fmla="*/ 321945 w 508"/>
                    <a:gd name="T7" fmla="*/ 139065 h 407"/>
                    <a:gd name="T8" fmla="*/ 309880 w 508"/>
                    <a:gd name="T9" fmla="*/ 139065 h 407"/>
                    <a:gd name="T10" fmla="*/ 309880 w 508"/>
                    <a:gd name="T11" fmla="*/ 109220 h 407"/>
                    <a:gd name="T12" fmla="*/ 297180 w 508"/>
                    <a:gd name="T13" fmla="*/ 99695 h 407"/>
                    <a:gd name="T14" fmla="*/ 297180 w 508"/>
                    <a:gd name="T15" fmla="*/ 89535 h 407"/>
                    <a:gd name="T16" fmla="*/ 284480 w 508"/>
                    <a:gd name="T17" fmla="*/ 69850 h 407"/>
                    <a:gd name="T18" fmla="*/ 272415 w 508"/>
                    <a:gd name="T19" fmla="*/ 59690 h 407"/>
                    <a:gd name="T20" fmla="*/ 272415 w 508"/>
                    <a:gd name="T21" fmla="*/ 50165 h 407"/>
                    <a:gd name="T22" fmla="*/ 259715 w 508"/>
                    <a:gd name="T23" fmla="*/ 50165 h 407"/>
                    <a:gd name="T24" fmla="*/ 259715 w 508"/>
                    <a:gd name="T25" fmla="*/ 39370 h 407"/>
                    <a:gd name="T26" fmla="*/ 247650 w 508"/>
                    <a:gd name="T27" fmla="*/ 29210 h 407"/>
                    <a:gd name="T28" fmla="*/ 234950 w 508"/>
                    <a:gd name="T29" fmla="*/ 29210 h 407"/>
                    <a:gd name="T30" fmla="*/ 210185 w 508"/>
                    <a:gd name="T31" fmla="*/ 9525 h 407"/>
                    <a:gd name="T32" fmla="*/ 198120 w 508"/>
                    <a:gd name="T33" fmla="*/ 9525 h 407"/>
                    <a:gd name="T34" fmla="*/ 185420 w 508"/>
                    <a:gd name="T35" fmla="*/ 0 h 407"/>
                    <a:gd name="T36" fmla="*/ 135890 w 508"/>
                    <a:gd name="T37" fmla="*/ 0 h 407"/>
                    <a:gd name="T38" fmla="*/ 111125 w 508"/>
                    <a:gd name="T39" fmla="*/ 9525 h 407"/>
                    <a:gd name="T40" fmla="*/ 99060 w 508"/>
                    <a:gd name="T41" fmla="*/ 9525 h 407"/>
                    <a:gd name="T42" fmla="*/ 74295 w 508"/>
                    <a:gd name="T43" fmla="*/ 29210 h 407"/>
                    <a:gd name="T44" fmla="*/ 61595 w 508"/>
                    <a:gd name="T45" fmla="*/ 29210 h 407"/>
                    <a:gd name="T46" fmla="*/ 61595 w 508"/>
                    <a:gd name="T47" fmla="*/ 39370 h 407"/>
                    <a:gd name="T48" fmla="*/ 49530 w 508"/>
                    <a:gd name="T49" fmla="*/ 39370 h 407"/>
                    <a:gd name="T50" fmla="*/ 49530 w 508"/>
                    <a:gd name="T51" fmla="*/ 50165 h 407"/>
                    <a:gd name="T52" fmla="*/ 36830 w 508"/>
                    <a:gd name="T53" fmla="*/ 59690 h 407"/>
                    <a:gd name="T54" fmla="*/ 24765 w 508"/>
                    <a:gd name="T55" fmla="*/ 80010 h 407"/>
                    <a:gd name="T56" fmla="*/ 12065 w 508"/>
                    <a:gd name="T57" fmla="*/ 89535 h 407"/>
                    <a:gd name="T58" fmla="*/ 12065 w 508"/>
                    <a:gd name="T59" fmla="*/ 119380 h 407"/>
                    <a:gd name="T60" fmla="*/ 0 w 508"/>
                    <a:gd name="T61" fmla="*/ 149225 h 407"/>
                    <a:gd name="T62" fmla="*/ 0 w 508"/>
                    <a:gd name="T63" fmla="*/ 238125 h 407"/>
                    <a:gd name="T64" fmla="*/ 12065 w 508"/>
                    <a:gd name="T65" fmla="*/ 257810 h 40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7">
                      <a:moveTo>
                        <a:pt x="488" y="406"/>
                      </a:moveTo>
                      <a:lnTo>
                        <a:pt x="488" y="375"/>
                      </a:lnTo>
                      <a:lnTo>
                        <a:pt x="507" y="360"/>
                      </a:lnTo>
                      <a:lnTo>
                        <a:pt x="507" y="219"/>
                      </a:lnTo>
                      <a:lnTo>
                        <a:pt x="488" y="219"/>
                      </a:lnTo>
                      <a:lnTo>
                        <a:pt x="488" y="172"/>
                      </a:lnTo>
                      <a:lnTo>
                        <a:pt x="468" y="157"/>
                      </a:lnTo>
                      <a:lnTo>
                        <a:pt x="468" y="141"/>
                      </a:lnTo>
                      <a:lnTo>
                        <a:pt x="448" y="110"/>
                      </a:lnTo>
                      <a:lnTo>
                        <a:pt x="429" y="94"/>
                      </a:lnTo>
                      <a:lnTo>
                        <a:pt x="429" y="79"/>
                      </a:lnTo>
                      <a:lnTo>
                        <a:pt x="409" y="79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2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6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8" y="62"/>
                      </a:lnTo>
                      <a:lnTo>
                        <a:pt x="78" y="79"/>
                      </a:lnTo>
                      <a:lnTo>
                        <a:pt x="58" y="94"/>
                      </a:lnTo>
                      <a:lnTo>
                        <a:pt x="39" y="126"/>
                      </a:lnTo>
                      <a:lnTo>
                        <a:pt x="19" y="141"/>
                      </a:lnTo>
                      <a:lnTo>
                        <a:pt x="19" y="188"/>
                      </a:lnTo>
                      <a:lnTo>
                        <a:pt x="0" y="235"/>
                      </a:lnTo>
                      <a:lnTo>
                        <a:pt x="0" y="375"/>
                      </a:lnTo>
                      <a:lnTo>
                        <a:pt x="19" y="406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41" name="Picture 46">
                  <a:extLst>
                    <a:ext uri="{FF2B5EF4-FFF2-40B4-BE49-F238E27FC236}">
                      <a16:creationId xmlns:a16="http://schemas.microsoft.com/office/drawing/2014/main" id="{40C1869B-C942-497C-6C62-16BA8DB0E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4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2" name="그룹 52">
              <a:extLst>
                <a:ext uri="{FF2B5EF4-FFF2-40B4-BE49-F238E27FC236}">
                  <a16:creationId xmlns:a16="http://schemas.microsoft.com/office/drawing/2014/main" id="{CA54BF1D-1F86-C78F-F00C-DBAA22E5D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6237" y="3392986"/>
              <a:ext cx="600968" cy="974626"/>
              <a:chOff x="0" y="0"/>
              <a:chExt cx="888365" cy="1407064"/>
            </a:xfrm>
          </p:grpSpPr>
          <p:pic>
            <p:nvPicPr>
              <p:cNvPr id="53" name="Picture 28">
                <a:extLst>
                  <a:ext uri="{FF2B5EF4-FFF2-40B4-BE49-F238E27FC236}">
                    <a16:creationId xmlns:a16="http://schemas.microsoft.com/office/drawing/2014/main" id="{0855E119-586D-8F04-294F-1166BD4E2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52" t="26370" r="21111"/>
              <a:stretch>
                <a:fillRect/>
              </a:stretch>
            </p:blipFill>
            <p:spPr bwMode="auto">
              <a:xfrm>
                <a:off x="0" y="0"/>
                <a:ext cx="888365" cy="795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4" name="그룹 51">
                <a:extLst>
                  <a:ext uri="{FF2B5EF4-FFF2-40B4-BE49-F238E27FC236}">
                    <a16:creationId xmlns:a16="http://schemas.microsoft.com/office/drawing/2014/main" id="{ED654E15-08B2-B9D8-142A-E098C8881C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011" y="241540"/>
                <a:ext cx="322580" cy="1161080"/>
                <a:chOff x="0" y="0"/>
                <a:chExt cx="322580" cy="1161080"/>
              </a:xfrm>
            </p:grpSpPr>
            <p:pic>
              <p:nvPicPr>
                <p:cNvPr id="65" name="Picture 29">
                  <a:extLst>
                    <a:ext uri="{FF2B5EF4-FFF2-40B4-BE49-F238E27FC236}">
                      <a16:creationId xmlns:a16="http://schemas.microsoft.com/office/drawing/2014/main" id="{D3FCF6ED-B360-ED88-8B3F-05B750DE68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85" y="543464"/>
                  <a:ext cx="2032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Freeform 30">
                  <a:extLst>
                    <a:ext uri="{FF2B5EF4-FFF2-40B4-BE49-F238E27FC236}">
                      <a16:creationId xmlns:a16="http://schemas.microsoft.com/office/drawing/2014/main" id="{435BCD94-0587-7440-0854-A3CC5410B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9125"/>
                  <a:ext cx="189865" cy="401955"/>
                </a:xfrm>
                <a:custGeom>
                  <a:avLst/>
                  <a:gdLst>
                    <a:gd name="T0" fmla="*/ 0 w 299"/>
                    <a:gd name="T1" fmla="*/ 401320 h 633"/>
                    <a:gd name="T2" fmla="*/ 189230 w 299"/>
                    <a:gd name="T3" fmla="*/ 401320 h 633"/>
                    <a:gd name="T4" fmla="*/ 189230 w 299"/>
                    <a:gd name="T5" fmla="*/ 0 h 633"/>
                    <a:gd name="T6" fmla="*/ 0 w 299"/>
                    <a:gd name="T7" fmla="*/ 0 h 633"/>
                    <a:gd name="T8" fmla="*/ 0 w 299"/>
                    <a:gd name="T9" fmla="*/ 401320 h 6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633">
                      <a:moveTo>
                        <a:pt x="0" y="632"/>
                      </a:moveTo>
                      <a:lnTo>
                        <a:pt x="298" y="632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632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7" name="Freeform 31">
                  <a:extLst>
                    <a:ext uri="{FF2B5EF4-FFF2-40B4-BE49-F238E27FC236}">
                      <a16:creationId xmlns:a16="http://schemas.microsoft.com/office/drawing/2014/main" id="{F7812BF8-49CB-6CC2-39AE-C0DF3B92C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865" cy="529590"/>
                </a:xfrm>
                <a:custGeom>
                  <a:avLst/>
                  <a:gdLst>
                    <a:gd name="T0" fmla="*/ 0 w 299"/>
                    <a:gd name="T1" fmla="*/ 528955 h 834"/>
                    <a:gd name="T2" fmla="*/ 189230 w 299"/>
                    <a:gd name="T3" fmla="*/ 528955 h 834"/>
                    <a:gd name="T4" fmla="*/ 189230 w 299"/>
                    <a:gd name="T5" fmla="*/ 0 h 834"/>
                    <a:gd name="T6" fmla="*/ 0 w 299"/>
                    <a:gd name="T7" fmla="*/ 0 h 834"/>
                    <a:gd name="T8" fmla="*/ 0 w 299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9" h="834">
                      <a:moveTo>
                        <a:pt x="0" y="833"/>
                      </a:moveTo>
                      <a:lnTo>
                        <a:pt x="298" y="833"/>
                      </a:lnTo>
                      <a:lnTo>
                        <a:pt x="298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FF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8" name="Freeform 35">
                  <a:extLst>
                    <a:ext uri="{FF2B5EF4-FFF2-40B4-BE49-F238E27FC236}">
                      <a16:creationId xmlns:a16="http://schemas.microsoft.com/office/drawing/2014/main" id="{631DF248-86F6-4FC7-6D74-07FBBC765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FF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9" name="Freeform 36">
                  <a:extLst>
                    <a:ext uri="{FF2B5EF4-FFF2-40B4-BE49-F238E27FC236}">
                      <a16:creationId xmlns:a16="http://schemas.microsoft.com/office/drawing/2014/main" id="{0A2C4CCB-C39A-9DA7-B7CB-7FCD34C66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57200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70" name="Freeform 37">
                  <a:extLst>
                    <a:ext uri="{FF2B5EF4-FFF2-40B4-BE49-F238E27FC236}">
                      <a16:creationId xmlns:a16="http://schemas.microsoft.com/office/drawing/2014/main" id="{8EA230DE-E4EB-E02F-9DA9-51FE5AF60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6830" cy="196215"/>
                </a:xfrm>
                <a:custGeom>
                  <a:avLst/>
                  <a:gdLst>
                    <a:gd name="T0" fmla="*/ 0 w 58"/>
                    <a:gd name="T1" fmla="*/ 195580 h 309"/>
                    <a:gd name="T2" fmla="*/ 36195 w 58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8" h="309">
                      <a:moveTo>
                        <a:pt x="0" y="308"/>
                      </a:moveTo>
                      <a:lnTo>
                        <a:pt x="57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71" name="Freeform 38">
                  <a:extLst>
                    <a:ext uri="{FF2B5EF4-FFF2-40B4-BE49-F238E27FC236}">
                      <a16:creationId xmlns:a16="http://schemas.microsoft.com/office/drawing/2014/main" id="{1C7A0E56-0C7F-9FED-D5CB-A9AF56DA4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2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72" name="Freeform 39">
                  <a:extLst>
                    <a:ext uri="{FF2B5EF4-FFF2-40B4-BE49-F238E27FC236}">
                      <a16:creationId xmlns:a16="http://schemas.microsoft.com/office/drawing/2014/main" id="{26FF6BAA-D69B-3AAD-0BF8-036E0B7E8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7810"/>
                </a:xfrm>
                <a:custGeom>
                  <a:avLst/>
                  <a:gdLst>
                    <a:gd name="T0" fmla="*/ 309245 w 508"/>
                    <a:gd name="T1" fmla="*/ 257175 h 406"/>
                    <a:gd name="T2" fmla="*/ 309245 w 508"/>
                    <a:gd name="T3" fmla="*/ 237490 h 406"/>
                    <a:gd name="T4" fmla="*/ 321945 w 508"/>
                    <a:gd name="T5" fmla="*/ 227330 h 406"/>
                    <a:gd name="T6" fmla="*/ 321945 w 508"/>
                    <a:gd name="T7" fmla="*/ 138430 h 406"/>
                    <a:gd name="T8" fmla="*/ 309245 w 508"/>
                    <a:gd name="T9" fmla="*/ 138430 h 406"/>
                    <a:gd name="T10" fmla="*/ 309245 w 508"/>
                    <a:gd name="T11" fmla="*/ 108585 h 406"/>
                    <a:gd name="T12" fmla="*/ 296545 w 508"/>
                    <a:gd name="T13" fmla="*/ 99060 h 406"/>
                    <a:gd name="T14" fmla="*/ 296545 w 508"/>
                    <a:gd name="T15" fmla="*/ 88900 h 406"/>
                    <a:gd name="T16" fmla="*/ 284480 w 508"/>
                    <a:gd name="T17" fmla="*/ 69215 h 406"/>
                    <a:gd name="T18" fmla="*/ 272415 w 508"/>
                    <a:gd name="T19" fmla="*/ 59055 h 406"/>
                    <a:gd name="T20" fmla="*/ 272415 w 508"/>
                    <a:gd name="T21" fmla="*/ 49530 h 406"/>
                    <a:gd name="T22" fmla="*/ 259715 w 508"/>
                    <a:gd name="T23" fmla="*/ 49530 h 406"/>
                    <a:gd name="T24" fmla="*/ 259715 w 508"/>
                    <a:gd name="T25" fmla="*/ 39370 h 406"/>
                    <a:gd name="T26" fmla="*/ 247650 w 508"/>
                    <a:gd name="T27" fmla="*/ 29210 h 406"/>
                    <a:gd name="T28" fmla="*/ 234950 w 508"/>
                    <a:gd name="T29" fmla="*/ 29210 h 406"/>
                    <a:gd name="T30" fmla="*/ 210185 w 508"/>
                    <a:gd name="T31" fmla="*/ 9525 h 406"/>
                    <a:gd name="T32" fmla="*/ 197485 w 508"/>
                    <a:gd name="T33" fmla="*/ 9525 h 406"/>
                    <a:gd name="T34" fmla="*/ 185420 w 508"/>
                    <a:gd name="T35" fmla="*/ 0 h 406"/>
                    <a:gd name="T36" fmla="*/ 135890 w 508"/>
                    <a:gd name="T37" fmla="*/ 0 h 406"/>
                    <a:gd name="T38" fmla="*/ 111125 w 508"/>
                    <a:gd name="T39" fmla="*/ 9525 h 406"/>
                    <a:gd name="T40" fmla="*/ 98425 w 508"/>
                    <a:gd name="T41" fmla="*/ 9525 h 406"/>
                    <a:gd name="T42" fmla="*/ 74295 w 508"/>
                    <a:gd name="T43" fmla="*/ 29210 h 406"/>
                    <a:gd name="T44" fmla="*/ 61595 w 508"/>
                    <a:gd name="T45" fmla="*/ 29210 h 406"/>
                    <a:gd name="T46" fmla="*/ 61595 w 508"/>
                    <a:gd name="T47" fmla="*/ 39370 h 406"/>
                    <a:gd name="T48" fmla="*/ 48895 w 508"/>
                    <a:gd name="T49" fmla="*/ 39370 h 406"/>
                    <a:gd name="T50" fmla="*/ 48895 w 508"/>
                    <a:gd name="T51" fmla="*/ 49530 h 406"/>
                    <a:gd name="T52" fmla="*/ 36830 w 508"/>
                    <a:gd name="T53" fmla="*/ 59055 h 406"/>
                    <a:gd name="T54" fmla="*/ 24765 w 508"/>
                    <a:gd name="T55" fmla="*/ 78740 h 406"/>
                    <a:gd name="T56" fmla="*/ 12065 w 508"/>
                    <a:gd name="T57" fmla="*/ 88900 h 406"/>
                    <a:gd name="T58" fmla="*/ 12065 w 508"/>
                    <a:gd name="T59" fmla="*/ 118745 h 406"/>
                    <a:gd name="T60" fmla="*/ 0 w 508"/>
                    <a:gd name="T61" fmla="*/ 147955 h 406"/>
                    <a:gd name="T62" fmla="*/ 0 w 508"/>
                    <a:gd name="T63" fmla="*/ 237490 h 406"/>
                    <a:gd name="T64" fmla="*/ 12065 w 508"/>
                    <a:gd name="T65" fmla="*/ 257175 h 40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6">
                      <a:moveTo>
                        <a:pt x="487" y="405"/>
                      </a:moveTo>
                      <a:lnTo>
                        <a:pt x="487" y="374"/>
                      </a:lnTo>
                      <a:lnTo>
                        <a:pt x="507" y="358"/>
                      </a:lnTo>
                      <a:lnTo>
                        <a:pt x="507" y="218"/>
                      </a:lnTo>
                      <a:lnTo>
                        <a:pt x="487" y="218"/>
                      </a:lnTo>
                      <a:lnTo>
                        <a:pt x="487" y="171"/>
                      </a:lnTo>
                      <a:lnTo>
                        <a:pt x="467" y="156"/>
                      </a:lnTo>
                      <a:lnTo>
                        <a:pt x="467" y="140"/>
                      </a:lnTo>
                      <a:lnTo>
                        <a:pt x="448" y="109"/>
                      </a:lnTo>
                      <a:lnTo>
                        <a:pt x="429" y="93"/>
                      </a:lnTo>
                      <a:lnTo>
                        <a:pt x="429" y="78"/>
                      </a:lnTo>
                      <a:lnTo>
                        <a:pt x="409" y="78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1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5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7" y="62"/>
                      </a:lnTo>
                      <a:lnTo>
                        <a:pt x="77" y="78"/>
                      </a:lnTo>
                      <a:lnTo>
                        <a:pt x="58" y="93"/>
                      </a:lnTo>
                      <a:lnTo>
                        <a:pt x="39" y="124"/>
                      </a:lnTo>
                      <a:lnTo>
                        <a:pt x="19" y="140"/>
                      </a:lnTo>
                      <a:lnTo>
                        <a:pt x="19" y="187"/>
                      </a:lnTo>
                      <a:lnTo>
                        <a:pt x="0" y="233"/>
                      </a:lnTo>
                      <a:lnTo>
                        <a:pt x="0" y="374"/>
                      </a:lnTo>
                      <a:lnTo>
                        <a:pt x="19" y="405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73" name="Picture 40">
                  <a:extLst>
                    <a:ext uri="{FF2B5EF4-FFF2-40B4-BE49-F238E27FC236}">
                      <a16:creationId xmlns:a16="http://schemas.microsoft.com/office/drawing/2014/main" id="{EEA6F669-E43A-33B7-8038-67F5FF6D4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7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그룹 50">
                <a:extLst>
                  <a:ext uri="{FF2B5EF4-FFF2-40B4-BE49-F238E27FC236}">
                    <a16:creationId xmlns:a16="http://schemas.microsoft.com/office/drawing/2014/main" id="{008CBFDE-DDD9-9A91-9FD0-DE010A483E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453" y="250166"/>
                <a:ext cx="322580" cy="1156898"/>
                <a:chOff x="0" y="0"/>
                <a:chExt cx="322580" cy="1156898"/>
              </a:xfrm>
            </p:grpSpPr>
            <p:pic>
              <p:nvPicPr>
                <p:cNvPr id="56" name="Picture 32">
                  <a:extLst>
                    <a:ext uri="{FF2B5EF4-FFF2-40B4-BE49-F238E27FC236}">
                      <a16:creationId xmlns:a16="http://schemas.microsoft.com/office/drawing/2014/main" id="{11515E53-25CD-028A-48B8-FA899946C2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11" y="543464"/>
                  <a:ext cx="190500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Freeform 33">
                  <a:extLst>
                    <a:ext uri="{FF2B5EF4-FFF2-40B4-BE49-F238E27FC236}">
                      <a16:creationId xmlns:a16="http://schemas.microsoft.com/office/drawing/2014/main" id="{1F4506DA-29B5-2771-7E95-E6EC852A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750498"/>
                  <a:ext cx="189230" cy="406400"/>
                </a:xfrm>
                <a:custGeom>
                  <a:avLst/>
                  <a:gdLst>
                    <a:gd name="T0" fmla="*/ 0 w 298"/>
                    <a:gd name="T1" fmla="*/ 405765 h 640"/>
                    <a:gd name="T2" fmla="*/ 188595 w 298"/>
                    <a:gd name="T3" fmla="*/ 405765 h 640"/>
                    <a:gd name="T4" fmla="*/ 188595 w 298"/>
                    <a:gd name="T5" fmla="*/ 0 h 640"/>
                    <a:gd name="T6" fmla="*/ 0 w 298"/>
                    <a:gd name="T7" fmla="*/ 0 h 640"/>
                    <a:gd name="T8" fmla="*/ 0 w 298"/>
                    <a:gd name="T9" fmla="*/ 405765 h 6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640">
                      <a:moveTo>
                        <a:pt x="0" y="639"/>
                      </a:moveTo>
                      <a:lnTo>
                        <a:pt x="297" y="639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639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58" name="Freeform 34">
                  <a:extLst>
                    <a:ext uri="{FF2B5EF4-FFF2-40B4-BE49-F238E27FC236}">
                      <a16:creationId xmlns:a16="http://schemas.microsoft.com/office/drawing/2014/main" id="{8C2DFBC3-C826-C102-F30D-8B1F1543B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11" y="621102"/>
                  <a:ext cx="189230" cy="529590"/>
                </a:xfrm>
                <a:custGeom>
                  <a:avLst/>
                  <a:gdLst>
                    <a:gd name="T0" fmla="*/ 0 w 298"/>
                    <a:gd name="T1" fmla="*/ 528955 h 834"/>
                    <a:gd name="T2" fmla="*/ 188595 w 298"/>
                    <a:gd name="T3" fmla="*/ 528955 h 834"/>
                    <a:gd name="T4" fmla="*/ 188595 w 298"/>
                    <a:gd name="T5" fmla="*/ 0 h 834"/>
                    <a:gd name="T6" fmla="*/ 0 w 298"/>
                    <a:gd name="T7" fmla="*/ 0 h 834"/>
                    <a:gd name="T8" fmla="*/ 0 w 298"/>
                    <a:gd name="T9" fmla="*/ 528955 h 8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8" h="834">
                      <a:moveTo>
                        <a:pt x="0" y="833"/>
                      </a:moveTo>
                      <a:lnTo>
                        <a:pt x="297" y="833"/>
                      </a:lnTo>
                      <a:lnTo>
                        <a:pt x="297" y="0"/>
                      </a:lnTo>
                      <a:lnTo>
                        <a:pt x="0" y="0"/>
                      </a:lnTo>
                      <a:lnTo>
                        <a:pt x="0" y="833"/>
                      </a:lnTo>
                      <a:close/>
                    </a:path>
                  </a:pathLst>
                </a:custGeom>
                <a:noFill/>
                <a:ln w="7569">
                  <a:solidFill>
                    <a:srgbClr val="0101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59" name="Freeform 41">
                  <a:extLst>
                    <a:ext uri="{FF2B5EF4-FFF2-40B4-BE49-F238E27FC236}">
                      <a16:creationId xmlns:a16="http://schemas.microsoft.com/office/drawing/2014/main" id="{1480EAF4-FA20-87BB-AFF8-5A01D8A2D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0 w 352"/>
                    <a:gd name="T1" fmla="*/ 299085 h 472"/>
                    <a:gd name="T2" fmla="*/ 222885 w 352"/>
                    <a:gd name="T3" fmla="*/ 299085 h 472"/>
                    <a:gd name="T4" fmla="*/ 222885 w 352"/>
                    <a:gd name="T5" fmla="*/ 0 h 472"/>
                    <a:gd name="T6" fmla="*/ 0 w 352"/>
                    <a:gd name="T7" fmla="*/ 0 h 472"/>
                    <a:gd name="T8" fmla="*/ 0 w 352"/>
                    <a:gd name="T9" fmla="*/ 299085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0" y="471"/>
                      </a:moveTo>
                      <a:lnTo>
                        <a:pt x="351" y="471"/>
                      </a:lnTo>
                      <a:lnTo>
                        <a:pt x="351" y="0"/>
                      </a:lnTo>
                      <a:lnTo>
                        <a:pt x="0" y="0"/>
                      </a:lnTo>
                      <a:lnTo>
                        <a:pt x="0" y="471"/>
                      </a:lnTo>
                      <a:close/>
                    </a:path>
                  </a:pathLst>
                </a:custGeom>
                <a:solidFill>
                  <a:srgbClr val="010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0" name="Freeform 42">
                  <a:extLst>
                    <a:ext uri="{FF2B5EF4-FFF2-40B4-BE49-F238E27FC236}">
                      <a16:creationId xmlns:a16="http://schemas.microsoft.com/office/drawing/2014/main" id="{455444ED-B326-4018-1ACB-04525B5A3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58" y="448574"/>
                  <a:ext cx="223520" cy="299720"/>
                </a:xfrm>
                <a:custGeom>
                  <a:avLst/>
                  <a:gdLst>
                    <a:gd name="T0" fmla="*/ 222885 w 352"/>
                    <a:gd name="T1" fmla="*/ 0 h 472"/>
                    <a:gd name="T2" fmla="*/ 0 w 352"/>
                    <a:gd name="T3" fmla="*/ 0 h 472"/>
                    <a:gd name="T4" fmla="*/ 0 w 352"/>
                    <a:gd name="T5" fmla="*/ 299085 h 472"/>
                    <a:gd name="T6" fmla="*/ 222885 w 352"/>
                    <a:gd name="T7" fmla="*/ 299085 h 472"/>
                    <a:gd name="T8" fmla="*/ 222885 w 352"/>
                    <a:gd name="T9" fmla="*/ 0 h 4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2" h="472">
                      <a:moveTo>
                        <a:pt x="351" y="0"/>
                      </a:moveTo>
                      <a:lnTo>
                        <a:pt x="0" y="0"/>
                      </a:lnTo>
                      <a:lnTo>
                        <a:pt x="0" y="471"/>
                      </a:lnTo>
                      <a:lnTo>
                        <a:pt x="351" y="47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1" name="Freeform 43">
                  <a:extLst>
                    <a:ext uri="{FF2B5EF4-FFF2-40B4-BE49-F238E27FC236}">
                      <a16:creationId xmlns:a16="http://schemas.microsoft.com/office/drawing/2014/main" id="{AFDA6C21-6E6B-94A0-0C88-71FB34722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45" y="258793"/>
                  <a:ext cx="37465" cy="196215"/>
                </a:xfrm>
                <a:custGeom>
                  <a:avLst/>
                  <a:gdLst>
                    <a:gd name="T0" fmla="*/ 0 w 59"/>
                    <a:gd name="T1" fmla="*/ 195580 h 309"/>
                    <a:gd name="T2" fmla="*/ 3683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0" y="308"/>
                      </a:moveTo>
                      <a:lnTo>
                        <a:pt x="58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2" name="Freeform 44">
                  <a:extLst>
                    <a:ext uri="{FF2B5EF4-FFF2-40B4-BE49-F238E27FC236}">
                      <a16:creationId xmlns:a16="http://schemas.microsoft.com/office/drawing/2014/main" id="{6AF7E252-A963-740C-B110-6B8FBD240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3" y="258793"/>
                  <a:ext cx="37465" cy="196215"/>
                </a:xfrm>
                <a:custGeom>
                  <a:avLst/>
                  <a:gdLst>
                    <a:gd name="T0" fmla="*/ 36830 w 59"/>
                    <a:gd name="T1" fmla="*/ 195580 h 309"/>
                    <a:gd name="T2" fmla="*/ 0 w 59"/>
                    <a:gd name="T3" fmla="*/ 0 h 30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9" h="309">
                      <a:moveTo>
                        <a:pt x="58" y="30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63" name="Freeform 45">
                  <a:extLst>
                    <a:ext uri="{FF2B5EF4-FFF2-40B4-BE49-F238E27FC236}">
                      <a16:creationId xmlns:a16="http://schemas.microsoft.com/office/drawing/2014/main" id="{73E96A4F-BA18-8671-0949-C5AABE19A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322580" cy="258445"/>
                </a:xfrm>
                <a:custGeom>
                  <a:avLst/>
                  <a:gdLst>
                    <a:gd name="T0" fmla="*/ 309880 w 508"/>
                    <a:gd name="T1" fmla="*/ 257810 h 407"/>
                    <a:gd name="T2" fmla="*/ 309880 w 508"/>
                    <a:gd name="T3" fmla="*/ 238125 h 407"/>
                    <a:gd name="T4" fmla="*/ 321945 w 508"/>
                    <a:gd name="T5" fmla="*/ 228600 h 407"/>
                    <a:gd name="T6" fmla="*/ 321945 w 508"/>
                    <a:gd name="T7" fmla="*/ 139065 h 407"/>
                    <a:gd name="T8" fmla="*/ 309880 w 508"/>
                    <a:gd name="T9" fmla="*/ 139065 h 407"/>
                    <a:gd name="T10" fmla="*/ 309880 w 508"/>
                    <a:gd name="T11" fmla="*/ 109220 h 407"/>
                    <a:gd name="T12" fmla="*/ 297180 w 508"/>
                    <a:gd name="T13" fmla="*/ 99695 h 407"/>
                    <a:gd name="T14" fmla="*/ 297180 w 508"/>
                    <a:gd name="T15" fmla="*/ 89535 h 407"/>
                    <a:gd name="T16" fmla="*/ 284480 w 508"/>
                    <a:gd name="T17" fmla="*/ 69850 h 407"/>
                    <a:gd name="T18" fmla="*/ 272415 w 508"/>
                    <a:gd name="T19" fmla="*/ 59690 h 407"/>
                    <a:gd name="T20" fmla="*/ 272415 w 508"/>
                    <a:gd name="T21" fmla="*/ 50165 h 407"/>
                    <a:gd name="T22" fmla="*/ 259715 w 508"/>
                    <a:gd name="T23" fmla="*/ 50165 h 407"/>
                    <a:gd name="T24" fmla="*/ 259715 w 508"/>
                    <a:gd name="T25" fmla="*/ 39370 h 407"/>
                    <a:gd name="T26" fmla="*/ 247650 w 508"/>
                    <a:gd name="T27" fmla="*/ 29210 h 407"/>
                    <a:gd name="T28" fmla="*/ 234950 w 508"/>
                    <a:gd name="T29" fmla="*/ 29210 h 407"/>
                    <a:gd name="T30" fmla="*/ 210185 w 508"/>
                    <a:gd name="T31" fmla="*/ 9525 h 407"/>
                    <a:gd name="T32" fmla="*/ 198120 w 508"/>
                    <a:gd name="T33" fmla="*/ 9525 h 407"/>
                    <a:gd name="T34" fmla="*/ 185420 w 508"/>
                    <a:gd name="T35" fmla="*/ 0 h 407"/>
                    <a:gd name="T36" fmla="*/ 135890 w 508"/>
                    <a:gd name="T37" fmla="*/ 0 h 407"/>
                    <a:gd name="T38" fmla="*/ 111125 w 508"/>
                    <a:gd name="T39" fmla="*/ 9525 h 407"/>
                    <a:gd name="T40" fmla="*/ 99060 w 508"/>
                    <a:gd name="T41" fmla="*/ 9525 h 407"/>
                    <a:gd name="T42" fmla="*/ 74295 w 508"/>
                    <a:gd name="T43" fmla="*/ 29210 h 407"/>
                    <a:gd name="T44" fmla="*/ 61595 w 508"/>
                    <a:gd name="T45" fmla="*/ 29210 h 407"/>
                    <a:gd name="T46" fmla="*/ 61595 w 508"/>
                    <a:gd name="T47" fmla="*/ 39370 h 407"/>
                    <a:gd name="T48" fmla="*/ 49530 w 508"/>
                    <a:gd name="T49" fmla="*/ 39370 h 407"/>
                    <a:gd name="T50" fmla="*/ 49530 w 508"/>
                    <a:gd name="T51" fmla="*/ 50165 h 407"/>
                    <a:gd name="T52" fmla="*/ 36830 w 508"/>
                    <a:gd name="T53" fmla="*/ 59690 h 407"/>
                    <a:gd name="T54" fmla="*/ 24765 w 508"/>
                    <a:gd name="T55" fmla="*/ 80010 h 407"/>
                    <a:gd name="T56" fmla="*/ 12065 w 508"/>
                    <a:gd name="T57" fmla="*/ 89535 h 407"/>
                    <a:gd name="T58" fmla="*/ 12065 w 508"/>
                    <a:gd name="T59" fmla="*/ 119380 h 407"/>
                    <a:gd name="T60" fmla="*/ 0 w 508"/>
                    <a:gd name="T61" fmla="*/ 149225 h 407"/>
                    <a:gd name="T62" fmla="*/ 0 w 508"/>
                    <a:gd name="T63" fmla="*/ 238125 h 407"/>
                    <a:gd name="T64" fmla="*/ 12065 w 508"/>
                    <a:gd name="T65" fmla="*/ 257810 h 40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8" h="407">
                      <a:moveTo>
                        <a:pt x="488" y="406"/>
                      </a:moveTo>
                      <a:lnTo>
                        <a:pt x="488" y="375"/>
                      </a:lnTo>
                      <a:lnTo>
                        <a:pt x="507" y="360"/>
                      </a:lnTo>
                      <a:lnTo>
                        <a:pt x="507" y="219"/>
                      </a:lnTo>
                      <a:lnTo>
                        <a:pt x="488" y="219"/>
                      </a:lnTo>
                      <a:lnTo>
                        <a:pt x="488" y="172"/>
                      </a:lnTo>
                      <a:lnTo>
                        <a:pt x="468" y="157"/>
                      </a:lnTo>
                      <a:lnTo>
                        <a:pt x="468" y="141"/>
                      </a:lnTo>
                      <a:lnTo>
                        <a:pt x="448" y="110"/>
                      </a:lnTo>
                      <a:lnTo>
                        <a:pt x="429" y="94"/>
                      </a:lnTo>
                      <a:lnTo>
                        <a:pt x="429" y="79"/>
                      </a:lnTo>
                      <a:lnTo>
                        <a:pt x="409" y="79"/>
                      </a:lnTo>
                      <a:lnTo>
                        <a:pt x="409" y="62"/>
                      </a:lnTo>
                      <a:lnTo>
                        <a:pt x="390" y="46"/>
                      </a:lnTo>
                      <a:lnTo>
                        <a:pt x="370" y="46"/>
                      </a:lnTo>
                      <a:lnTo>
                        <a:pt x="331" y="15"/>
                      </a:lnTo>
                      <a:lnTo>
                        <a:pt x="312" y="15"/>
                      </a:lnTo>
                      <a:lnTo>
                        <a:pt x="292" y="0"/>
                      </a:lnTo>
                      <a:lnTo>
                        <a:pt x="214" y="0"/>
                      </a:lnTo>
                      <a:lnTo>
                        <a:pt x="175" y="15"/>
                      </a:lnTo>
                      <a:lnTo>
                        <a:pt x="156" y="15"/>
                      </a:lnTo>
                      <a:lnTo>
                        <a:pt x="117" y="46"/>
                      </a:lnTo>
                      <a:lnTo>
                        <a:pt x="97" y="46"/>
                      </a:lnTo>
                      <a:lnTo>
                        <a:pt x="97" y="62"/>
                      </a:lnTo>
                      <a:lnTo>
                        <a:pt x="78" y="62"/>
                      </a:lnTo>
                      <a:lnTo>
                        <a:pt x="78" y="79"/>
                      </a:lnTo>
                      <a:lnTo>
                        <a:pt x="58" y="94"/>
                      </a:lnTo>
                      <a:lnTo>
                        <a:pt x="39" y="126"/>
                      </a:lnTo>
                      <a:lnTo>
                        <a:pt x="19" y="141"/>
                      </a:lnTo>
                      <a:lnTo>
                        <a:pt x="19" y="188"/>
                      </a:lnTo>
                      <a:lnTo>
                        <a:pt x="0" y="235"/>
                      </a:lnTo>
                      <a:lnTo>
                        <a:pt x="0" y="375"/>
                      </a:lnTo>
                      <a:lnTo>
                        <a:pt x="19" y="406"/>
                      </a:lnTo>
                    </a:path>
                  </a:pathLst>
                </a:custGeom>
                <a:noFill/>
                <a:ln w="14960">
                  <a:solidFill>
                    <a:srgbClr val="01010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j-ea"/>
                    <a:ea typeface="+mj-ea"/>
                  </a:endParaRPr>
                </a:p>
              </p:txBody>
            </p:sp>
            <p:pic>
              <p:nvPicPr>
                <p:cNvPr id="64" name="Picture 46">
                  <a:extLst>
                    <a:ext uri="{FF2B5EF4-FFF2-40B4-BE49-F238E27FC236}">
                      <a16:creationId xmlns:a16="http://schemas.microsoft.com/office/drawing/2014/main" id="{69A60E55-4108-71AD-CE96-4182B6558D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4" y="94891"/>
                  <a:ext cx="165100" cy="165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0D6501B-427F-0C33-FEA0-F6C81A44CB87}"/>
                </a:ext>
              </a:extLst>
            </p:cNvPr>
            <p:cNvSpPr txBox="1"/>
            <p:nvPr/>
          </p:nvSpPr>
          <p:spPr>
            <a:xfrm>
              <a:off x="2378517" y="4401569"/>
              <a:ext cx="1080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GND  -54V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FDCE968-3541-158F-B12E-D3BD2EC90C77}"/>
                </a:ext>
              </a:extLst>
            </p:cNvPr>
            <p:cNvSpPr txBox="1"/>
            <p:nvPr/>
          </p:nvSpPr>
          <p:spPr>
            <a:xfrm>
              <a:off x="3314621" y="4401569"/>
              <a:ext cx="10801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GND  -54V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E92ECFD-D6F4-6225-95F6-7607C9830033}"/>
                </a:ext>
              </a:extLst>
            </p:cNvPr>
            <p:cNvSpPr txBox="1"/>
            <p:nvPr/>
          </p:nvSpPr>
          <p:spPr>
            <a:xfrm>
              <a:off x="2534193" y="4552500"/>
              <a:ext cx="71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DC #2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07E7126-53D5-9D71-F80E-516006FB34E7}"/>
                </a:ext>
              </a:extLst>
            </p:cNvPr>
            <p:cNvSpPr txBox="1"/>
            <p:nvPr/>
          </p:nvSpPr>
          <p:spPr>
            <a:xfrm>
              <a:off x="3431041" y="4552500"/>
              <a:ext cx="71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DC #3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0C6E3B7-1270-F57E-1F6B-96AEC02FB1E8}"/>
                </a:ext>
              </a:extLst>
            </p:cNvPr>
            <p:cNvSpPr txBox="1"/>
            <p:nvPr/>
          </p:nvSpPr>
          <p:spPr>
            <a:xfrm>
              <a:off x="484411" y="4215848"/>
              <a:ext cx="425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ACH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EC6FC5A-0D58-DD06-D251-25ABB39E3DD2}"/>
                </a:ext>
              </a:extLst>
            </p:cNvPr>
            <p:cNvSpPr txBox="1"/>
            <p:nvPr/>
          </p:nvSpPr>
          <p:spPr>
            <a:xfrm>
              <a:off x="765424" y="4215848"/>
              <a:ext cx="425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ACN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2BFB449-1F0E-341A-0C55-C67A3B4E30DC}"/>
                </a:ext>
              </a:extLst>
            </p:cNvPr>
            <p:cNvSpPr txBox="1"/>
            <p:nvPr/>
          </p:nvSpPr>
          <p:spPr>
            <a:xfrm>
              <a:off x="1047089" y="4215848"/>
              <a:ext cx="4255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>
                  <a:latin typeface="+mj-ea"/>
                  <a:ea typeface="+mj-ea"/>
                </a:rPr>
                <a:t>PE</a:t>
              </a:r>
              <a:endParaRPr lang="ko-KR" altLang="en-US" sz="1000" dirty="0">
                <a:latin typeface="+mj-ea"/>
                <a:ea typeface="+mj-ea"/>
              </a:endParaRPr>
            </a:p>
          </p:txBody>
        </p:sp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5670F0EC-AF91-2F30-F3DA-92CDECADD308}"/>
                </a:ext>
              </a:extLst>
            </p:cNvPr>
            <p:cNvGrpSpPr/>
            <p:nvPr/>
          </p:nvGrpSpPr>
          <p:grpSpPr>
            <a:xfrm>
              <a:off x="529423" y="3393130"/>
              <a:ext cx="894275" cy="804560"/>
              <a:chOff x="450589" y="7410615"/>
              <a:chExt cx="894275" cy="804560"/>
            </a:xfrm>
          </p:grpSpPr>
          <p:grpSp>
            <p:nvGrpSpPr>
              <p:cNvPr id="157" name="그룹 1">
                <a:extLst>
                  <a:ext uri="{FF2B5EF4-FFF2-40B4-BE49-F238E27FC236}">
                    <a16:creationId xmlns:a16="http://schemas.microsoft.com/office/drawing/2014/main" id="{4D4C8B85-4BA0-4F7F-81F4-9587D09766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589" y="7410615"/>
                <a:ext cx="894275" cy="804560"/>
                <a:chOff x="9215" y="13826"/>
                <a:chExt cx="2689" cy="2995"/>
              </a:xfrm>
            </p:grpSpPr>
            <p:pic>
              <p:nvPicPr>
                <p:cNvPr id="159" name="Picture 3">
                  <a:extLst>
                    <a:ext uri="{FF2B5EF4-FFF2-40B4-BE49-F238E27FC236}">
                      <a16:creationId xmlns:a16="http://schemas.microsoft.com/office/drawing/2014/main" id="{D5EE6642-6A8B-334D-A252-A23C9A4850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76" t="27786" r="17760"/>
                <a:stretch>
                  <a:fillRect/>
                </a:stretch>
              </p:blipFill>
              <p:spPr bwMode="auto">
                <a:xfrm>
                  <a:off x="9215" y="13826"/>
                  <a:ext cx="2689" cy="1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60" name="그룹 26">
                  <a:extLst>
                    <a:ext uri="{FF2B5EF4-FFF2-40B4-BE49-F238E27FC236}">
                      <a16:creationId xmlns:a16="http://schemas.microsoft.com/office/drawing/2014/main" id="{D7F608C3-7B27-FF47-0677-244F15CA10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460" y="14342"/>
                  <a:ext cx="1284" cy="2478"/>
                  <a:chOff x="0" y="0"/>
                  <a:chExt cx="8154" cy="15732"/>
                </a:xfrm>
              </p:grpSpPr>
              <p:sp>
                <p:nvSpPr>
                  <p:cNvPr id="176" name="Freeform 4">
                    <a:extLst>
                      <a:ext uri="{FF2B5EF4-FFF2-40B4-BE49-F238E27FC236}">
                        <a16:creationId xmlns:a16="http://schemas.microsoft.com/office/drawing/2014/main" id="{5C722F95-BBEA-6814-CA0C-19A69CE13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0" cy="3067"/>
                  </a:xfrm>
                  <a:custGeom>
                    <a:avLst/>
                    <a:gdLst>
                      <a:gd name="T0" fmla="*/ 0 w 359"/>
                      <a:gd name="T1" fmla="*/ 194354450 h 483"/>
                      <a:gd name="T2" fmla="*/ 144354550 w 359"/>
                      <a:gd name="T3" fmla="*/ 194354450 h 483"/>
                      <a:gd name="T4" fmla="*/ 144354550 w 359"/>
                      <a:gd name="T5" fmla="*/ 0 h 483"/>
                      <a:gd name="T6" fmla="*/ 0 w 359"/>
                      <a:gd name="T7" fmla="*/ 0 h 483"/>
                      <a:gd name="T8" fmla="*/ 0 w 359"/>
                      <a:gd name="T9" fmla="*/ 19435445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9" h="483">
                        <a:moveTo>
                          <a:pt x="0" y="482"/>
                        </a:moveTo>
                        <a:lnTo>
                          <a:pt x="358" y="482"/>
                        </a:lnTo>
                        <a:lnTo>
                          <a:pt x="358" y="0"/>
                        </a:lnTo>
                        <a:lnTo>
                          <a:pt x="0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7" name="Freeform 5">
                    <a:extLst>
                      <a:ext uri="{FF2B5EF4-FFF2-40B4-BE49-F238E27FC236}">
                        <a16:creationId xmlns:a16="http://schemas.microsoft.com/office/drawing/2014/main" id="{62C319A4-324C-5403-F965-E733C8DBCC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0" cy="3067"/>
                  </a:xfrm>
                  <a:custGeom>
                    <a:avLst/>
                    <a:gdLst>
                      <a:gd name="T0" fmla="*/ 144354550 w 359"/>
                      <a:gd name="T1" fmla="*/ 0 h 483"/>
                      <a:gd name="T2" fmla="*/ 0 w 359"/>
                      <a:gd name="T3" fmla="*/ 0 h 483"/>
                      <a:gd name="T4" fmla="*/ 0 w 359"/>
                      <a:gd name="T5" fmla="*/ 194354450 h 483"/>
                      <a:gd name="T6" fmla="*/ 144354550 w 359"/>
                      <a:gd name="T7" fmla="*/ 194354450 h 483"/>
                      <a:gd name="T8" fmla="*/ 144354550 w 359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9" h="483">
                        <a:moveTo>
                          <a:pt x="358" y="0"/>
                        </a:moveTo>
                        <a:lnTo>
                          <a:pt x="0" y="0"/>
                        </a:lnTo>
                        <a:lnTo>
                          <a:pt x="0" y="482"/>
                        </a:lnTo>
                        <a:lnTo>
                          <a:pt x="358" y="482"/>
                        </a:lnTo>
                        <a:lnTo>
                          <a:pt x="358" y="0"/>
                        </a:lnTo>
                        <a:close/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8" name="Freeform 6">
                    <a:extLst>
                      <a:ext uri="{FF2B5EF4-FFF2-40B4-BE49-F238E27FC236}">
                        <a16:creationId xmlns:a16="http://schemas.microsoft.com/office/drawing/2014/main" id="{B86256ED-D39E-7EAE-0E85-2F5AA17BB2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0" y="2674"/>
                    <a:ext cx="381" cy="2000"/>
                  </a:xfrm>
                  <a:custGeom>
                    <a:avLst/>
                    <a:gdLst>
                      <a:gd name="T0" fmla="*/ 0 w 60"/>
                      <a:gd name="T1" fmla="*/ 126612650 h 315"/>
                      <a:gd name="T2" fmla="*/ 24193500 w 60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0" h="315">
                        <a:moveTo>
                          <a:pt x="0" y="314"/>
                        </a:moveTo>
                        <a:lnTo>
                          <a:pt x="60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9" name="Freeform 7">
                    <a:extLst>
                      <a:ext uri="{FF2B5EF4-FFF2-40B4-BE49-F238E27FC236}">
                        <a16:creationId xmlns:a16="http://schemas.microsoft.com/office/drawing/2014/main" id="{9700ED65-6662-AABB-56D4-7F3650A593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" y="2674"/>
                    <a:ext cx="381" cy="2000"/>
                  </a:xfrm>
                  <a:custGeom>
                    <a:avLst/>
                    <a:gdLst>
                      <a:gd name="T0" fmla="*/ 24193500 w 60"/>
                      <a:gd name="T1" fmla="*/ 126612650 h 315"/>
                      <a:gd name="T2" fmla="*/ 0 w 60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0" h="315">
                        <a:moveTo>
                          <a:pt x="60" y="314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0" name="Freeform 8">
                    <a:extLst>
                      <a:ext uri="{FF2B5EF4-FFF2-40B4-BE49-F238E27FC236}">
                        <a16:creationId xmlns:a16="http://schemas.microsoft.com/office/drawing/2014/main" id="{B38C321B-F709-FF48-2ECC-914B8313E1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295" cy="2647"/>
                  </a:xfrm>
                  <a:custGeom>
                    <a:avLst/>
                    <a:gdLst>
                      <a:gd name="T0" fmla="*/ 201209275 w 519"/>
                      <a:gd name="T1" fmla="*/ 167741600 h 417"/>
                      <a:gd name="T2" fmla="*/ 201209275 w 519"/>
                      <a:gd name="T3" fmla="*/ 154838400 h 417"/>
                      <a:gd name="T4" fmla="*/ 208870550 w 519"/>
                      <a:gd name="T5" fmla="*/ 148386800 h 417"/>
                      <a:gd name="T6" fmla="*/ 208870550 w 519"/>
                      <a:gd name="T7" fmla="*/ 90322400 h 417"/>
                      <a:gd name="T8" fmla="*/ 201209275 w 519"/>
                      <a:gd name="T9" fmla="*/ 90322400 h 417"/>
                      <a:gd name="T10" fmla="*/ 201209275 w 519"/>
                      <a:gd name="T11" fmla="*/ 70967600 h 417"/>
                      <a:gd name="T12" fmla="*/ 192741550 w 519"/>
                      <a:gd name="T13" fmla="*/ 64112775 h 417"/>
                      <a:gd name="T14" fmla="*/ 192741550 w 519"/>
                      <a:gd name="T15" fmla="*/ 58064400 h 417"/>
                      <a:gd name="T16" fmla="*/ 185080275 w 519"/>
                      <a:gd name="T17" fmla="*/ 45161200 h 417"/>
                      <a:gd name="T18" fmla="*/ 177015775 w 519"/>
                      <a:gd name="T19" fmla="*/ 38709600 h 417"/>
                      <a:gd name="T20" fmla="*/ 177015775 w 519"/>
                      <a:gd name="T21" fmla="*/ 32258000 h 417"/>
                      <a:gd name="T22" fmla="*/ 168548050 w 519"/>
                      <a:gd name="T23" fmla="*/ 32258000 h 417"/>
                      <a:gd name="T24" fmla="*/ 168548050 w 519"/>
                      <a:gd name="T25" fmla="*/ 25806400 h 417"/>
                      <a:gd name="T26" fmla="*/ 160886775 w 519"/>
                      <a:gd name="T27" fmla="*/ 19354800 h 417"/>
                      <a:gd name="T28" fmla="*/ 152822275 w 519"/>
                      <a:gd name="T29" fmla="*/ 19354800 h 417"/>
                      <a:gd name="T30" fmla="*/ 136693275 w 519"/>
                      <a:gd name="T31" fmla="*/ 6451600 h 417"/>
                      <a:gd name="T32" fmla="*/ 128628775 w 519"/>
                      <a:gd name="T33" fmla="*/ 6451600 h 417"/>
                      <a:gd name="T34" fmla="*/ 120967500 w 519"/>
                      <a:gd name="T35" fmla="*/ 0 h 417"/>
                      <a:gd name="T36" fmla="*/ 88306275 w 519"/>
                      <a:gd name="T37" fmla="*/ 0 h 417"/>
                      <a:gd name="T38" fmla="*/ 72580500 w 519"/>
                      <a:gd name="T39" fmla="*/ 6451600 h 417"/>
                      <a:gd name="T40" fmla="*/ 64112775 w 519"/>
                      <a:gd name="T41" fmla="*/ 6451600 h 417"/>
                      <a:gd name="T42" fmla="*/ 48387000 w 519"/>
                      <a:gd name="T43" fmla="*/ 19354800 h 417"/>
                      <a:gd name="T44" fmla="*/ 39919275 w 519"/>
                      <a:gd name="T45" fmla="*/ 19354800 h 417"/>
                      <a:gd name="T46" fmla="*/ 39919275 w 519"/>
                      <a:gd name="T47" fmla="*/ 25806400 h 417"/>
                      <a:gd name="T48" fmla="*/ 32258000 w 519"/>
                      <a:gd name="T49" fmla="*/ 25806400 h 417"/>
                      <a:gd name="T50" fmla="*/ 32258000 w 519"/>
                      <a:gd name="T51" fmla="*/ 32258000 h 417"/>
                      <a:gd name="T52" fmla="*/ 24193500 w 519"/>
                      <a:gd name="T53" fmla="*/ 38709600 h 417"/>
                      <a:gd name="T54" fmla="*/ 16129000 w 519"/>
                      <a:gd name="T55" fmla="*/ 51612800 h 417"/>
                      <a:gd name="T56" fmla="*/ 8064500 w 519"/>
                      <a:gd name="T57" fmla="*/ 58064400 h 417"/>
                      <a:gd name="T58" fmla="*/ 8064500 w 519"/>
                      <a:gd name="T59" fmla="*/ 77419200 h 417"/>
                      <a:gd name="T60" fmla="*/ 0 w 519"/>
                      <a:gd name="T61" fmla="*/ 96774000 h 417"/>
                      <a:gd name="T62" fmla="*/ 0 w 519"/>
                      <a:gd name="T63" fmla="*/ 154838400 h 417"/>
                      <a:gd name="T64" fmla="*/ 8064500 w 519"/>
                      <a:gd name="T65" fmla="*/ 167741600 h 41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519" h="417">
                        <a:moveTo>
                          <a:pt x="499" y="416"/>
                        </a:moveTo>
                        <a:lnTo>
                          <a:pt x="499" y="384"/>
                        </a:lnTo>
                        <a:lnTo>
                          <a:pt x="518" y="368"/>
                        </a:lnTo>
                        <a:lnTo>
                          <a:pt x="518" y="224"/>
                        </a:lnTo>
                        <a:lnTo>
                          <a:pt x="499" y="224"/>
                        </a:lnTo>
                        <a:lnTo>
                          <a:pt x="499" y="176"/>
                        </a:lnTo>
                        <a:lnTo>
                          <a:pt x="478" y="159"/>
                        </a:lnTo>
                        <a:lnTo>
                          <a:pt x="478" y="144"/>
                        </a:lnTo>
                        <a:lnTo>
                          <a:pt x="459" y="112"/>
                        </a:lnTo>
                        <a:lnTo>
                          <a:pt x="439" y="96"/>
                        </a:lnTo>
                        <a:lnTo>
                          <a:pt x="439" y="80"/>
                        </a:lnTo>
                        <a:lnTo>
                          <a:pt x="418" y="80"/>
                        </a:lnTo>
                        <a:lnTo>
                          <a:pt x="418" y="64"/>
                        </a:lnTo>
                        <a:lnTo>
                          <a:pt x="399" y="48"/>
                        </a:lnTo>
                        <a:lnTo>
                          <a:pt x="379" y="48"/>
                        </a:lnTo>
                        <a:lnTo>
                          <a:pt x="339" y="16"/>
                        </a:lnTo>
                        <a:lnTo>
                          <a:pt x="319" y="16"/>
                        </a:lnTo>
                        <a:lnTo>
                          <a:pt x="300" y="0"/>
                        </a:lnTo>
                        <a:lnTo>
                          <a:pt x="219" y="0"/>
                        </a:lnTo>
                        <a:lnTo>
                          <a:pt x="180" y="16"/>
                        </a:lnTo>
                        <a:lnTo>
                          <a:pt x="159" y="16"/>
                        </a:lnTo>
                        <a:lnTo>
                          <a:pt x="120" y="48"/>
                        </a:lnTo>
                        <a:lnTo>
                          <a:pt x="99" y="48"/>
                        </a:lnTo>
                        <a:lnTo>
                          <a:pt x="99" y="64"/>
                        </a:lnTo>
                        <a:lnTo>
                          <a:pt x="80" y="64"/>
                        </a:lnTo>
                        <a:lnTo>
                          <a:pt x="80" y="80"/>
                        </a:lnTo>
                        <a:lnTo>
                          <a:pt x="60" y="96"/>
                        </a:lnTo>
                        <a:lnTo>
                          <a:pt x="40" y="128"/>
                        </a:lnTo>
                        <a:lnTo>
                          <a:pt x="20" y="144"/>
                        </a:lnTo>
                        <a:lnTo>
                          <a:pt x="20" y="192"/>
                        </a:lnTo>
                        <a:lnTo>
                          <a:pt x="0" y="240"/>
                        </a:lnTo>
                        <a:lnTo>
                          <a:pt x="0" y="384"/>
                        </a:lnTo>
                        <a:lnTo>
                          <a:pt x="20" y="416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181" name="Picture 9">
                    <a:extLst>
                      <a:ext uri="{FF2B5EF4-FFF2-40B4-BE49-F238E27FC236}">
                        <a16:creationId xmlns:a16="http://schemas.microsoft.com/office/drawing/2014/main" id="{F599DE3F-E2F9-7693-AABE-89E635D739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2" y="1035"/>
                    <a:ext cx="1651" cy="17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2" name="Freeform 23">
                    <a:extLst>
                      <a:ext uri="{FF2B5EF4-FFF2-40B4-BE49-F238E27FC236}">
                        <a16:creationId xmlns:a16="http://schemas.microsoft.com/office/drawing/2014/main" id="{EC2FF8FE-9033-AC72-09AB-D45A4E75E1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3" y="7769"/>
                    <a:ext cx="2301" cy="7963"/>
                  </a:xfrm>
                  <a:custGeom>
                    <a:avLst/>
                    <a:gdLst>
                      <a:gd name="T0" fmla="*/ 0 w 350"/>
                      <a:gd name="T1" fmla="*/ 505644150 h 1254"/>
                      <a:gd name="T2" fmla="*/ 140725525 w 350"/>
                      <a:gd name="T3" fmla="*/ 505644150 h 1254"/>
                      <a:gd name="T4" fmla="*/ 140725525 w 350"/>
                      <a:gd name="T5" fmla="*/ 0 h 1254"/>
                      <a:gd name="T6" fmla="*/ 0 w 350"/>
                      <a:gd name="T7" fmla="*/ 0 h 1254"/>
                      <a:gd name="T8" fmla="*/ 0 w 350"/>
                      <a:gd name="T9" fmla="*/ 505644150 h 12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0" h="1254">
                        <a:moveTo>
                          <a:pt x="0" y="1254"/>
                        </a:moveTo>
                        <a:lnTo>
                          <a:pt x="349" y="1254"/>
                        </a:lnTo>
                        <a:lnTo>
                          <a:pt x="349" y="0"/>
                        </a:lnTo>
                        <a:lnTo>
                          <a:pt x="0" y="0"/>
                        </a:lnTo>
                        <a:lnTo>
                          <a:pt x="0" y="1254"/>
                        </a:lnTo>
                        <a:close/>
                      </a:path>
                    </a:pathLst>
                  </a:custGeom>
                  <a:noFill/>
                  <a:ln w="6743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161" name="그룹 27">
                  <a:extLst>
                    <a:ext uri="{FF2B5EF4-FFF2-40B4-BE49-F238E27FC236}">
                      <a16:creationId xmlns:a16="http://schemas.microsoft.com/office/drawing/2014/main" id="{634C871F-8228-A055-4CC8-BBEACEDDC9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30" y="14342"/>
                  <a:ext cx="520" cy="1217"/>
                  <a:chOff x="0" y="0"/>
                  <a:chExt cx="3302" cy="7725"/>
                </a:xfrm>
              </p:grpSpPr>
              <p:sp>
                <p:nvSpPr>
                  <p:cNvPr id="170" name="Freeform 10">
                    <a:extLst>
                      <a:ext uri="{FF2B5EF4-FFF2-40B4-BE49-F238E27FC236}">
                        <a16:creationId xmlns:a16="http://schemas.microsoft.com/office/drawing/2014/main" id="{14E34387-D175-68A3-5CFC-714533FA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0" cy="3067"/>
                  </a:xfrm>
                  <a:custGeom>
                    <a:avLst/>
                    <a:gdLst>
                      <a:gd name="T0" fmla="*/ 0 w 359"/>
                      <a:gd name="T1" fmla="*/ 194354450 h 483"/>
                      <a:gd name="T2" fmla="*/ 144354550 w 359"/>
                      <a:gd name="T3" fmla="*/ 194354450 h 483"/>
                      <a:gd name="T4" fmla="*/ 144354550 w 359"/>
                      <a:gd name="T5" fmla="*/ 0 h 483"/>
                      <a:gd name="T6" fmla="*/ 0 w 359"/>
                      <a:gd name="T7" fmla="*/ 0 h 483"/>
                      <a:gd name="T8" fmla="*/ 0 w 359"/>
                      <a:gd name="T9" fmla="*/ 19435445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9" h="483">
                        <a:moveTo>
                          <a:pt x="0" y="482"/>
                        </a:moveTo>
                        <a:lnTo>
                          <a:pt x="358" y="482"/>
                        </a:lnTo>
                        <a:lnTo>
                          <a:pt x="358" y="0"/>
                        </a:lnTo>
                        <a:lnTo>
                          <a:pt x="0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1" name="Freeform 11">
                    <a:extLst>
                      <a:ext uri="{FF2B5EF4-FFF2-40B4-BE49-F238E27FC236}">
                        <a16:creationId xmlns:a16="http://schemas.microsoft.com/office/drawing/2014/main" id="{AD2A6763-0912-E6AF-DF7A-C5097DE021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0" cy="3067"/>
                  </a:xfrm>
                  <a:custGeom>
                    <a:avLst/>
                    <a:gdLst>
                      <a:gd name="T0" fmla="*/ 144354550 w 359"/>
                      <a:gd name="T1" fmla="*/ 0 h 483"/>
                      <a:gd name="T2" fmla="*/ 0 w 359"/>
                      <a:gd name="T3" fmla="*/ 0 h 483"/>
                      <a:gd name="T4" fmla="*/ 0 w 359"/>
                      <a:gd name="T5" fmla="*/ 194354450 h 483"/>
                      <a:gd name="T6" fmla="*/ 144354550 w 359"/>
                      <a:gd name="T7" fmla="*/ 194354450 h 483"/>
                      <a:gd name="T8" fmla="*/ 144354550 w 359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9" h="483">
                        <a:moveTo>
                          <a:pt x="358" y="0"/>
                        </a:moveTo>
                        <a:lnTo>
                          <a:pt x="0" y="0"/>
                        </a:lnTo>
                        <a:lnTo>
                          <a:pt x="0" y="482"/>
                        </a:lnTo>
                        <a:lnTo>
                          <a:pt x="358" y="482"/>
                        </a:lnTo>
                        <a:lnTo>
                          <a:pt x="358" y="0"/>
                        </a:lnTo>
                        <a:close/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2" name="Freeform 12">
                    <a:extLst>
                      <a:ext uri="{FF2B5EF4-FFF2-40B4-BE49-F238E27FC236}">
                        <a16:creationId xmlns:a16="http://schemas.microsoft.com/office/drawing/2014/main" id="{5CE25B65-2263-44FF-A2B7-D36A5EAA64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0" y="2674"/>
                    <a:ext cx="381" cy="2000"/>
                  </a:xfrm>
                  <a:custGeom>
                    <a:avLst/>
                    <a:gdLst>
                      <a:gd name="T0" fmla="*/ 0 w 60"/>
                      <a:gd name="T1" fmla="*/ 126612650 h 315"/>
                      <a:gd name="T2" fmla="*/ 24193500 w 60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0" h="315">
                        <a:moveTo>
                          <a:pt x="0" y="314"/>
                        </a:moveTo>
                        <a:lnTo>
                          <a:pt x="60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3" name="Freeform 13">
                    <a:extLst>
                      <a:ext uri="{FF2B5EF4-FFF2-40B4-BE49-F238E27FC236}">
                        <a16:creationId xmlns:a16="http://schemas.microsoft.com/office/drawing/2014/main" id="{56C16791-C76E-935E-6CBE-5F83B9919C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" y="2674"/>
                    <a:ext cx="381" cy="2000"/>
                  </a:xfrm>
                  <a:custGeom>
                    <a:avLst/>
                    <a:gdLst>
                      <a:gd name="T0" fmla="*/ 24193500 w 60"/>
                      <a:gd name="T1" fmla="*/ 126612650 h 315"/>
                      <a:gd name="T2" fmla="*/ 0 w 60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60" h="315">
                        <a:moveTo>
                          <a:pt x="60" y="314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4" name="Freeform 14">
                    <a:extLst>
                      <a:ext uri="{FF2B5EF4-FFF2-40B4-BE49-F238E27FC236}">
                        <a16:creationId xmlns:a16="http://schemas.microsoft.com/office/drawing/2014/main" id="{048C5339-B553-CDF7-6E98-FF0D3B1BEA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302" cy="2647"/>
                  </a:xfrm>
                  <a:custGeom>
                    <a:avLst/>
                    <a:gdLst>
                      <a:gd name="T0" fmla="*/ 201209275 w 520"/>
                      <a:gd name="T1" fmla="*/ 167741600 h 417"/>
                      <a:gd name="T2" fmla="*/ 201209275 w 520"/>
                      <a:gd name="T3" fmla="*/ 154838400 h 417"/>
                      <a:gd name="T4" fmla="*/ 209273775 w 520"/>
                      <a:gd name="T5" fmla="*/ 148386800 h 417"/>
                      <a:gd name="T6" fmla="*/ 209273775 w 520"/>
                      <a:gd name="T7" fmla="*/ 90322400 h 417"/>
                      <a:gd name="T8" fmla="*/ 201209275 w 520"/>
                      <a:gd name="T9" fmla="*/ 90322400 h 417"/>
                      <a:gd name="T10" fmla="*/ 201209275 w 520"/>
                      <a:gd name="T11" fmla="*/ 70967600 h 417"/>
                      <a:gd name="T12" fmla="*/ 192741550 w 520"/>
                      <a:gd name="T13" fmla="*/ 64112775 h 417"/>
                      <a:gd name="T14" fmla="*/ 192741550 w 520"/>
                      <a:gd name="T15" fmla="*/ 58064400 h 417"/>
                      <a:gd name="T16" fmla="*/ 185080275 w 520"/>
                      <a:gd name="T17" fmla="*/ 45161200 h 417"/>
                      <a:gd name="T18" fmla="*/ 177015775 w 520"/>
                      <a:gd name="T19" fmla="*/ 38709600 h 417"/>
                      <a:gd name="T20" fmla="*/ 177015775 w 520"/>
                      <a:gd name="T21" fmla="*/ 32258000 h 417"/>
                      <a:gd name="T22" fmla="*/ 168548050 w 520"/>
                      <a:gd name="T23" fmla="*/ 32258000 h 417"/>
                      <a:gd name="T24" fmla="*/ 168548050 w 520"/>
                      <a:gd name="T25" fmla="*/ 25806400 h 417"/>
                      <a:gd name="T26" fmla="*/ 160886775 w 520"/>
                      <a:gd name="T27" fmla="*/ 19354800 h 417"/>
                      <a:gd name="T28" fmla="*/ 152822275 w 520"/>
                      <a:gd name="T29" fmla="*/ 19354800 h 417"/>
                      <a:gd name="T30" fmla="*/ 136693275 w 520"/>
                      <a:gd name="T31" fmla="*/ 6451600 h 417"/>
                      <a:gd name="T32" fmla="*/ 128628775 w 520"/>
                      <a:gd name="T33" fmla="*/ 6451600 h 417"/>
                      <a:gd name="T34" fmla="*/ 120967500 w 520"/>
                      <a:gd name="T35" fmla="*/ 0 h 417"/>
                      <a:gd name="T36" fmla="*/ 88306275 w 520"/>
                      <a:gd name="T37" fmla="*/ 0 h 417"/>
                      <a:gd name="T38" fmla="*/ 72580500 w 520"/>
                      <a:gd name="T39" fmla="*/ 6451600 h 417"/>
                      <a:gd name="T40" fmla="*/ 64112775 w 520"/>
                      <a:gd name="T41" fmla="*/ 6451600 h 417"/>
                      <a:gd name="T42" fmla="*/ 48387000 w 520"/>
                      <a:gd name="T43" fmla="*/ 19354800 h 417"/>
                      <a:gd name="T44" fmla="*/ 40322500 w 520"/>
                      <a:gd name="T45" fmla="*/ 19354800 h 417"/>
                      <a:gd name="T46" fmla="*/ 40322500 w 520"/>
                      <a:gd name="T47" fmla="*/ 25806400 h 417"/>
                      <a:gd name="T48" fmla="*/ 32258000 w 520"/>
                      <a:gd name="T49" fmla="*/ 25806400 h 417"/>
                      <a:gd name="T50" fmla="*/ 32258000 w 520"/>
                      <a:gd name="T51" fmla="*/ 32258000 h 417"/>
                      <a:gd name="T52" fmla="*/ 24193500 w 520"/>
                      <a:gd name="T53" fmla="*/ 38709600 h 417"/>
                      <a:gd name="T54" fmla="*/ 16129000 w 520"/>
                      <a:gd name="T55" fmla="*/ 51612800 h 417"/>
                      <a:gd name="T56" fmla="*/ 8064500 w 520"/>
                      <a:gd name="T57" fmla="*/ 58064400 h 417"/>
                      <a:gd name="T58" fmla="*/ 8064500 w 520"/>
                      <a:gd name="T59" fmla="*/ 77419200 h 417"/>
                      <a:gd name="T60" fmla="*/ 0 w 520"/>
                      <a:gd name="T61" fmla="*/ 96774000 h 417"/>
                      <a:gd name="T62" fmla="*/ 0 w 520"/>
                      <a:gd name="T63" fmla="*/ 154838400 h 417"/>
                      <a:gd name="T64" fmla="*/ 8064500 w 520"/>
                      <a:gd name="T65" fmla="*/ 167741600 h 41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520" h="417">
                        <a:moveTo>
                          <a:pt x="499" y="416"/>
                        </a:moveTo>
                        <a:lnTo>
                          <a:pt x="499" y="384"/>
                        </a:lnTo>
                        <a:lnTo>
                          <a:pt x="519" y="368"/>
                        </a:lnTo>
                        <a:lnTo>
                          <a:pt x="519" y="224"/>
                        </a:lnTo>
                        <a:lnTo>
                          <a:pt x="499" y="224"/>
                        </a:lnTo>
                        <a:lnTo>
                          <a:pt x="499" y="176"/>
                        </a:lnTo>
                        <a:lnTo>
                          <a:pt x="478" y="159"/>
                        </a:lnTo>
                        <a:lnTo>
                          <a:pt x="478" y="144"/>
                        </a:lnTo>
                        <a:lnTo>
                          <a:pt x="459" y="112"/>
                        </a:lnTo>
                        <a:lnTo>
                          <a:pt x="439" y="96"/>
                        </a:lnTo>
                        <a:lnTo>
                          <a:pt x="439" y="80"/>
                        </a:lnTo>
                        <a:lnTo>
                          <a:pt x="418" y="80"/>
                        </a:lnTo>
                        <a:lnTo>
                          <a:pt x="418" y="64"/>
                        </a:lnTo>
                        <a:lnTo>
                          <a:pt x="399" y="48"/>
                        </a:lnTo>
                        <a:lnTo>
                          <a:pt x="379" y="48"/>
                        </a:lnTo>
                        <a:lnTo>
                          <a:pt x="339" y="16"/>
                        </a:lnTo>
                        <a:lnTo>
                          <a:pt x="319" y="16"/>
                        </a:lnTo>
                        <a:lnTo>
                          <a:pt x="300" y="0"/>
                        </a:lnTo>
                        <a:lnTo>
                          <a:pt x="219" y="0"/>
                        </a:lnTo>
                        <a:lnTo>
                          <a:pt x="180" y="16"/>
                        </a:lnTo>
                        <a:lnTo>
                          <a:pt x="159" y="16"/>
                        </a:lnTo>
                        <a:lnTo>
                          <a:pt x="120" y="48"/>
                        </a:lnTo>
                        <a:lnTo>
                          <a:pt x="100" y="48"/>
                        </a:lnTo>
                        <a:lnTo>
                          <a:pt x="100" y="64"/>
                        </a:lnTo>
                        <a:lnTo>
                          <a:pt x="80" y="64"/>
                        </a:lnTo>
                        <a:lnTo>
                          <a:pt x="80" y="80"/>
                        </a:lnTo>
                        <a:lnTo>
                          <a:pt x="60" y="96"/>
                        </a:lnTo>
                        <a:lnTo>
                          <a:pt x="40" y="128"/>
                        </a:lnTo>
                        <a:lnTo>
                          <a:pt x="20" y="144"/>
                        </a:lnTo>
                        <a:lnTo>
                          <a:pt x="20" y="192"/>
                        </a:lnTo>
                        <a:lnTo>
                          <a:pt x="0" y="240"/>
                        </a:lnTo>
                        <a:lnTo>
                          <a:pt x="0" y="384"/>
                        </a:lnTo>
                        <a:lnTo>
                          <a:pt x="20" y="416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175" name="Picture 15">
                    <a:extLst>
                      <a:ext uri="{FF2B5EF4-FFF2-40B4-BE49-F238E27FC236}">
                        <a16:creationId xmlns:a16="http://schemas.microsoft.com/office/drawing/2014/main" id="{8C130C4A-4908-5D23-FF69-2A091D5369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2" y="1035"/>
                    <a:ext cx="1651" cy="17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62" name="그룹 28">
                  <a:extLst>
                    <a:ext uri="{FF2B5EF4-FFF2-40B4-BE49-F238E27FC236}">
                      <a16:creationId xmlns:a16="http://schemas.microsoft.com/office/drawing/2014/main" id="{AA57F9EE-D93E-D2CD-F7D0-5BEE92DC18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547" y="14342"/>
                  <a:ext cx="1274" cy="2479"/>
                  <a:chOff x="-4790" y="0"/>
                  <a:chExt cx="8085" cy="15738"/>
                </a:xfrm>
              </p:grpSpPr>
              <p:sp>
                <p:nvSpPr>
                  <p:cNvPr id="163" name="Freeform 16">
                    <a:extLst>
                      <a:ext uri="{FF2B5EF4-FFF2-40B4-BE49-F238E27FC236}">
                        <a16:creationId xmlns:a16="http://schemas.microsoft.com/office/drawing/2014/main" id="{A557654F-9B1D-CE05-84BB-DF30A8891C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6" cy="3067"/>
                  </a:xfrm>
                  <a:custGeom>
                    <a:avLst/>
                    <a:gdLst>
                      <a:gd name="T0" fmla="*/ 0 w 360"/>
                      <a:gd name="T1" fmla="*/ 194354450 h 483"/>
                      <a:gd name="T2" fmla="*/ 145161000 w 360"/>
                      <a:gd name="T3" fmla="*/ 194354450 h 483"/>
                      <a:gd name="T4" fmla="*/ 145161000 w 360"/>
                      <a:gd name="T5" fmla="*/ 0 h 483"/>
                      <a:gd name="T6" fmla="*/ 0 w 360"/>
                      <a:gd name="T7" fmla="*/ 0 h 483"/>
                      <a:gd name="T8" fmla="*/ 0 w 360"/>
                      <a:gd name="T9" fmla="*/ 19435445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" h="483">
                        <a:moveTo>
                          <a:pt x="0" y="482"/>
                        </a:moveTo>
                        <a:lnTo>
                          <a:pt x="360" y="482"/>
                        </a:lnTo>
                        <a:lnTo>
                          <a:pt x="360" y="0"/>
                        </a:lnTo>
                        <a:lnTo>
                          <a:pt x="0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4" name="Freeform 17">
                    <a:extLst>
                      <a:ext uri="{FF2B5EF4-FFF2-40B4-BE49-F238E27FC236}">
                        <a16:creationId xmlns:a16="http://schemas.microsoft.com/office/drawing/2014/main" id="{2219DADC-0233-2D39-B922-616591C5EF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" y="4658"/>
                    <a:ext cx="2286" cy="3067"/>
                  </a:xfrm>
                  <a:custGeom>
                    <a:avLst/>
                    <a:gdLst>
                      <a:gd name="T0" fmla="*/ 145161000 w 360"/>
                      <a:gd name="T1" fmla="*/ 0 h 483"/>
                      <a:gd name="T2" fmla="*/ 0 w 360"/>
                      <a:gd name="T3" fmla="*/ 0 h 483"/>
                      <a:gd name="T4" fmla="*/ 0 w 360"/>
                      <a:gd name="T5" fmla="*/ 194354450 h 483"/>
                      <a:gd name="T6" fmla="*/ 145161000 w 360"/>
                      <a:gd name="T7" fmla="*/ 194354450 h 483"/>
                      <a:gd name="T8" fmla="*/ 145161000 w 360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" h="483">
                        <a:moveTo>
                          <a:pt x="360" y="0"/>
                        </a:moveTo>
                        <a:lnTo>
                          <a:pt x="0" y="0"/>
                        </a:lnTo>
                        <a:lnTo>
                          <a:pt x="0" y="482"/>
                        </a:lnTo>
                        <a:lnTo>
                          <a:pt x="360" y="482"/>
                        </a:lnTo>
                        <a:lnTo>
                          <a:pt x="360" y="0"/>
                        </a:lnTo>
                        <a:close/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5" name="Freeform 18">
                    <a:extLst>
                      <a:ext uri="{FF2B5EF4-FFF2-40B4-BE49-F238E27FC236}">
                        <a16:creationId xmlns:a16="http://schemas.microsoft.com/office/drawing/2014/main" id="{18272899-0DED-1CD4-1336-2ED1E6891D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0" y="2674"/>
                    <a:ext cx="375" cy="2000"/>
                  </a:xfrm>
                  <a:custGeom>
                    <a:avLst/>
                    <a:gdLst>
                      <a:gd name="T0" fmla="*/ 0 w 59"/>
                      <a:gd name="T1" fmla="*/ 126612650 h 315"/>
                      <a:gd name="T2" fmla="*/ 23387050 w 59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9" h="315">
                        <a:moveTo>
                          <a:pt x="0" y="314"/>
                        </a:moveTo>
                        <a:lnTo>
                          <a:pt x="58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6" name="Freeform 19">
                    <a:extLst>
                      <a:ext uri="{FF2B5EF4-FFF2-40B4-BE49-F238E27FC236}">
                        <a16:creationId xmlns:a16="http://schemas.microsoft.com/office/drawing/2014/main" id="{9E30C066-CC9E-FBE2-7E08-07762CCA6D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" y="2674"/>
                    <a:ext cx="374" cy="2000"/>
                  </a:xfrm>
                  <a:custGeom>
                    <a:avLst/>
                    <a:gdLst>
                      <a:gd name="T0" fmla="*/ 23387050 w 59"/>
                      <a:gd name="T1" fmla="*/ 126612650 h 315"/>
                      <a:gd name="T2" fmla="*/ 0 w 59"/>
                      <a:gd name="T3" fmla="*/ 0 h 315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59" h="315">
                        <a:moveTo>
                          <a:pt x="58" y="314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7" name="Freeform 20">
                    <a:extLst>
                      <a:ext uri="{FF2B5EF4-FFF2-40B4-BE49-F238E27FC236}">
                        <a16:creationId xmlns:a16="http://schemas.microsoft.com/office/drawing/2014/main" id="{8CBC839D-AE02-54C7-670A-39545C9E94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295" cy="2647"/>
                  </a:xfrm>
                  <a:custGeom>
                    <a:avLst/>
                    <a:gdLst>
                      <a:gd name="T0" fmla="*/ 200402825 w 519"/>
                      <a:gd name="T1" fmla="*/ 167741600 h 417"/>
                      <a:gd name="T2" fmla="*/ 200402825 w 519"/>
                      <a:gd name="T3" fmla="*/ 154838400 h 417"/>
                      <a:gd name="T4" fmla="*/ 208870550 w 519"/>
                      <a:gd name="T5" fmla="*/ 148386800 h 417"/>
                      <a:gd name="T6" fmla="*/ 208870550 w 519"/>
                      <a:gd name="T7" fmla="*/ 90322400 h 417"/>
                      <a:gd name="T8" fmla="*/ 200402825 w 519"/>
                      <a:gd name="T9" fmla="*/ 90322400 h 417"/>
                      <a:gd name="T10" fmla="*/ 200402825 w 519"/>
                      <a:gd name="T11" fmla="*/ 70967600 h 417"/>
                      <a:gd name="T12" fmla="*/ 192741550 w 519"/>
                      <a:gd name="T13" fmla="*/ 64112775 h 417"/>
                      <a:gd name="T14" fmla="*/ 192741550 w 519"/>
                      <a:gd name="T15" fmla="*/ 58064400 h 417"/>
                      <a:gd name="T16" fmla="*/ 184677050 w 519"/>
                      <a:gd name="T17" fmla="*/ 45161200 h 417"/>
                      <a:gd name="T18" fmla="*/ 177015775 w 519"/>
                      <a:gd name="T19" fmla="*/ 38709600 h 417"/>
                      <a:gd name="T20" fmla="*/ 177015775 w 519"/>
                      <a:gd name="T21" fmla="*/ 32258000 h 417"/>
                      <a:gd name="T22" fmla="*/ 168548050 w 519"/>
                      <a:gd name="T23" fmla="*/ 32258000 h 417"/>
                      <a:gd name="T24" fmla="*/ 168548050 w 519"/>
                      <a:gd name="T25" fmla="*/ 25806400 h 417"/>
                      <a:gd name="T26" fmla="*/ 160483550 w 519"/>
                      <a:gd name="T27" fmla="*/ 19354800 h 417"/>
                      <a:gd name="T28" fmla="*/ 152822275 w 519"/>
                      <a:gd name="T29" fmla="*/ 19354800 h 417"/>
                      <a:gd name="T30" fmla="*/ 136290050 w 519"/>
                      <a:gd name="T31" fmla="*/ 6451600 h 417"/>
                      <a:gd name="T32" fmla="*/ 128628775 w 519"/>
                      <a:gd name="T33" fmla="*/ 6451600 h 417"/>
                      <a:gd name="T34" fmla="*/ 120161050 w 519"/>
                      <a:gd name="T35" fmla="*/ 0 h 417"/>
                      <a:gd name="T36" fmla="*/ 88306275 w 519"/>
                      <a:gd name="T37" fmla="*/ 0 h 417"/>
                      <a:gd name="T38" fmla="*/ 72580500 w 519"/>
                      <a:gd name="T39" fmla="*/ 6451600 h 417"/>
                      <a:gd name="T40" fmla="*/ 64112775 w 519"/>
                      <a:gd name="T41" fmla="*/ 6451600 h 417"/>
                      <a:gd name="T42" fmla="*/ 48387000 w 519"/>
                      <a:gd name="T43" fmla="*/ 19354800 h 417"/>
                      <a:gd name="T44" fmla="*/ 39919275 w 519"/>
                      <a:gd name="T45" fmla="*/ 19354800 h 417"/>
                      <a:gd name="T46" fmla="*/ 39919275 w 519"/>
                      <a:gd name="T47" fmla="*/ 25806400 h 417"/>
                      <a:gd name="T48" fmla="*/ 31854775 w 519"/>
                      <a:gd name="T49" fmla="*/ 25806400 h 417"/>
                      <a:gd name="T50" fmla="*/ 31854775 w 519"/>
                      <a:gd name="T51" fmla="*/ 32258000 h 417"/>
                      <a:gd name="T52" fmla="*/ 24193500 w 519"/>
                      <a:gd name="T53" fmla="*/ 38709600 h 417"/>
                      <a:gd name="T54" fmla="*/ 15725775 w 519"/>
                      <a:gd name="T55" fmla="*/ 51612800 h 417"/>
                      <a:gd name="T56" fmla="*/ 8064500 w 519"/>
                      <a:gd name="T57" fmla="*/ 58064400 h 417"/>
                      <a:gd name="T58" fmla="*/ 8064500 w 519"/>
                      <a:gd name="T59" fmla="*/ 77419200 h 417"/>
                      <a:gd name="T60" fmla="*/ 0 w 519"/>
                      <a:gd name="T61" fmla="*/ 96774000 h 417"/>
                      <a:gd name="T62" fmla="*/ 0 w 519"/>
                      <a:gd name="T63" fmla="*/ 154838400 h 417"/>
                      <a:gd name="T64" fmla="*/ 8064500 w 519"/>
                      <a:gd name="T65" fmla="*/ 167741600 h 41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519" h="417">
                        <a:moveTo>
                          <a:pt x="497" y="416"/>
                        </a:moveTo>
                        <a:lnTo>
                          <a:pt x="497" y="384"/>
                        </a:lnTo>
                        <a:lnTo>
                          <a:pt x="518" y="368"/>
                        </a:lnTo>
                        <a:lnTo>
                          <a:pt x="518" y="224"/>
                        </a:lnTo>
                        <a:lnTo>
                          <a:pt x="497" y="224"/>
                        </a:lnTo>
                        <a:lnTo>
                          <a:pt x="497" y="176"/>
                        </a:lnTo>
                        <a:lnTo>
                          <a:pt x="478" y="159"/>
                        </a:lnTo>
                        <a:lnTo>
                          <a:pt x="478" y="144"/>
                        </a:lnTo>
                        <a:lnTo>
                          <a:pt x="458" y="112"/>
                        </a:lnTo>
                        <a:lnTo>
                          <a:pt x="439" y="96"/>
                        </a:lnTo>
                        <a:lnTo>
                          <a:pt x="439" y="80"/>
                        </a:lnTo>
                        <a:lnTo>
                          <a:pt x="418" y="80"/>
                        </a:lnTo>
                        <a:lnTo>
                          <a:pt x="418" y="64"/>
                        </a:lnTo>
                        <a:lnTo>
                          <a:pt x="398" y="48"/>
                        </a:lnTo>
                        <a:lnTo>
                          <a:pt x="379" y="48"/>
                        </a:lnTo>
                        <a:lnTo>
                          <a:pt x="338" y="16"/>
                        </a:lnTo>
                        <a:lnTo>
                          <a:pt x="319" y="16"/>
                        </a:lnTo>
                        <a:lnTo>
                          <a:pt x="298" y="0"/>
                        </a:lnTo>
                        <a:lnTo>
                          <a:pt x="219" y="0"/>
                        </a:lnTo>
                        <a:lnTo>
                          <a:pt x="180" y="16"/>
                        </a:lnTo>
                        <a:lnTo>
                          <a:pt x="159" y="16"/>
                        </a:lnTo>
                        <a:lnTo>
                          <a:pt x="120" y="48"/>
                        </a:lnTo>
                        <a:lnTo>
                          <a:pt x="99" y="48"/>
                        </a:lnTo>
                        <a:lnTo>
                          <a:pt x="99" y="64"/>
                        </a:lnTo>
                        <a:lnTo>
                          <a:pt x="79" y="64"/>
                        </a:lnTo>
                        <a:lnTo>
                          <a:pt x="79" y="80"/>
                        </a:lnTo>
                        <a:lnTo>
                          <a:pt x="60" y="96"/>
                        </a:lnTo>
                        <a:lnTo>
                          <a:pt x="39" y="128"/>
                        </a:lnTo>
                        <a:lnTo>
                          <a:pt x="20" y="144"/>
                        </a:lnTo>
                        <a:lnTo>
                          <a:pt x="20" y="192"/>
                        </a:lnTo>
                        <a:lnTo>
                          <a:pt x="0" y="240"/>
                        </a:lnTo>
                        <a:lnTo>
                          <a:pt x="0" y="384"/>
                        </a:lnTo>
                        <a:lnTo>
                          <a:pt x="20" y="416"/>
                        </a:lnTo>
                      </a:path>
                    </a:pathLst>
                  </a:custGeom>
                  <a:noFill/>
                  <a:ln w="13335">
                    <a:solidFill>
                      <a:srgbClr val="01010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  <p:pic>
                <p:nvPicPr>
                  <p:cNvPr id="168" name="Picture 21">
                    <a:extLst>
                      <a:ext uri="{FF2B5EF4-FFF2-40B4-BE49-F238E27FC236}">
                        <a16:creationId xmlns:a16="http://schemas.microsoft.com/office/drawing/2014/main" id="{38EB35F3-2A64-97FC-7A3B-8C1F2A2F2F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6" y="1035"/>
                    <a:ext cx="1651" cy="17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69" name="Freeform 26">
                    <a:extLst>
                      <a:ext uri="{FF2B5EF4-FFF2-40B4-BE49-F238E27FC236}">
                        <a16:creationId xmlns:a16="http://schemas.microsoft.com/office/drawing/2014/main" id="{13D2D927-17E4-9678-7A64-2C00BF1B38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790" y="7762"/>
                    <a:ext cx="2223" cy="7976"/>
                  </a:xfrm>
                  <a:custGeom>
                    <a:avLst/>
                    <a:gdLst>
                      <a:gd name="T0" fmla="*/ 0 w 350"/>
                      <a:gd name="T1" fmla="*/ 506047375 h 1256"/>
                      <a:gd name="T2" fmla="*/ 140725525 w 350"/>
                      <a:gd name="T3" fmla="*/ 506047375 h 1256"/>
                      <a:gd name="T4" fmla="*/ 140725525 w 350"/>
                      <a:gd name="T5" fmla="*/ 0 h 1256"/>
                      <a:gd name="T6" fmla="*/ 0 w 350"/>
                      <a:gd name="T7" fmla="*/ 0 h 1256"/>
                      <a:gd name="T8" fmla="*/ 0 w 350"/>
                      <a:gd name="T9" fmla="*/ 506047375 h 12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50" h="1256">
                        <a:moveTo>
                          <a:pt x="0" y="1255"/>
                        </a:moveTo>
                        <a:lnTo>
                          <a:pt x="349" y="1255"/>
                        </a:lnTo>
                        <a:lnTo>
                          <a:pt x="349" y="0"/>
                        </a:lnTo>
                        <a:lnTo>
                          <a:pt x="0" y="0"/>
                        </a:lnTo>
                        <a:lnTo>
                          <a:pt x="0" y="12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6743">
                    <a:solidFill>
                      <a:srgbClr val="010101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j-ea"/>
                      <a:ea typeface="+mj-ea"/>
                    </a:endParaRPr>
                  </a:p>
                </p:txBody>
              </p:sp>
            </p:grpSp>
          </p:grpSp>
          <p:sp>
            <p:nvSpPr>
              <p:cNvPr id="158" name="Freeform 23">
                <a:extLst>
                  <a:ext uri="{FF2B5EF4-FFF2-40B4-BE49-F238E27FC236}">
                    <a16:creationId xmlns:a16="http://schemas.microsoft.com/office/drawing/2014/main" id="{EA89C86A-EE68-9B5D-0AE6-B8F2F4E08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49" y="7876045"/>
                <a:ext cx="120501" cy="336942"/>
              </a:xfrm>
              <a:custGeom>
                <a:avLst/>
                <a:gdLst>
                  <a:gd name="T0" fmla="*/ 0 w 350"/>
                  <a:gd name="T1" fmla="*/ 505644150 h 1254"/>
                  <a:gd name="T2" fmla="*/ 140725525 w 350"/>
                  <a:gd name="T3" fmla="*/ 505644150 h 1254"/>
                  <a:gd name="T4" fmla="*/ 140725525 w 350"/>
                  <a:gd name="T5" fmla="*/ 0 h 1254"/>
                  <a:gd name="T6" fmla="*/ 0 w 350"/>
                  <a:gd name="T7" fmla="*/ 0 h 1254"/>
                  <a:gd name="T8" fmla="*/ 0 w 350"/>
                  <a:gd name="T9" fmla="*/ 505644150 h 1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0" h="1254">
                    <a:moveTo>
                      <a:pt x="0" y="1254"/>
                    </a:moveTo>
                    <a:lnTo>
                      <a:pt x="349" y="1254"/>
                    </a:lnTo>
                    <a:lnTo>
                      <a:pt x="349" y="0"/>
                    </a:lnTo>
                    <a:lnTo>
                      <a:pt x="0" y="0"/>
                    </a:lnTo>
                    <a:lnTo>
                      <a:pt x="0" y="1254"/>
                    </a:lnTo>
                    <a:close/>
                  </a:path>
                </a:pathLst>
              </a:custGeom>
              <a:solidFill>
                <a:srgbClr val="00B050"/>
              </a:solidFill>
              <a:ln w="6743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E05F5730-16D2-4D1E-8177-932F371EADAC}"/>
                </a:ext>
              </a:extLst>
            </p:cNvPr>
            <p:cNvSpPr txBox="1"/>
            <p:nvPr/>
          </p:nvSpPr>
          <p:spPr>
            <a:xfrm>
              <a:off x="618777" y="4552500"/>
              <a:ext cx="71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AC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A942AEEB-8179-88ED-CF74-4794A7372D55}"/>
              </a:ext>
            </a:extLst>
          </p:cNvPr>
          <p:cNvSpPr txBox="1"/>
          <p:nvPr/>
        </p:nvSpPr>
        <p:spPr>
          <a:xfrm>
            <a:off x="320559" y="4679045"/>
            <a:ext cx="5211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5725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kern="1200" dirty="0">
                <a:solidFill>
                  <a:schemeClr val="dk1"/>
                </a:solidFill>
                <a:effectLst/>
                <a:latin typeface="+mj-ea"/>
                <a:ea typeface="+mj-ea"/>
                <a:cs typeface="+mn-cs"/>
              </a:rPr>
              <a:t>※ Lug </a:t>
            </a:r>
            <a:r>
              <a:rPr lang="ko-KR" altLang="ko-KR" sz="900" kern="1200" dirty="0">
                <a:solidFill>
                  <a:schemeClr val="dk1"/>
                </a:solidFill>
                <a:effectLst/>
                <a:latin typeface="+mj-ea"/>
                <a:ea typeface="+mj-ea"/>
                <a:cs typeface="+mn-cs"/>
              </a:rPr>
              <a:t>규격</a:t>
            </a:r>
            <a:r>
              <a:rPr lang="en-US" altLang="ko-KR" sz="900" kern="1200" dirty="0">
                <a:solidFill>
                  <a:schemeClr val="dk1"/>
                </a:solidFill>
                <a:effectLst/>
                <a:latin typeface="+mj-ea"/>
                <a:ea typeface="+mj-ea"/>
                <a:cs typeface="+mn-cs"/>
              </a:rPr>
              <a:t>: 1Hole, M4,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폭 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11mm 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이내</a:t>
            </a:r>
            <a:endParaRPr lang="en-US" altLang="ko-KR" sz="1200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 marL="0" marR="0" lvl="0" indent="85725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1200" dirty="0">
                <a:solidFill>
                  <a:srgbClr val="FF0000"/>
                </a:solidFill>
                <a:effectLst/>
                <a:latin typeface="+mj-ea"/>
                <a:ea typeface="+mj-ea"/>
                <a:cs typeface="+mn-cs"/>
              </a:rPr>
              <a:t>※ </a:t>
            </a:r>
            <a:r>
              <a:rPr lang="ko-KR" altLang="en-US" sz="1200" b="1" kern="1200" dirty="0">
                <a:solidFill>
                  <a:srgbClr val="FF0000"/>
                </a:solidFill>
                <a:effectLst/>
                <a:latin typeface="+mj-ea"/>
                <a:ea typeface="+mj-ea"/>
                <a:cs typeface="+mn-cs"/>
              </a:rPr>
              <a:t>입출력 단자 스크류 체결 토크는 </a:t>
            </a:r>
            <a:r>
              <a:rPr lang="en-US" altLang="ko-KR" sz="1200" b="1" kern="1200" dirty="0">
                <a:solidFill>
                  <a:srgbClr val="FF0000"/>
                </a:solidFill>
                <a:effectLst/>
                <a:latin typeface="+mj-ea"/>
                <a:ea typeface="+mj-ea"/>
                <a:cs typeface="+mn-cs"/>
              </a:rPr>
              <a:t>8Kgf.cm</a:t>
            </a:r>
            <a:r>
              <a:rPr lang="ko-KR" altLang="en-US" sz="1200" b="1" kern="1200" dirty="0">
                <a:solidFill>
                  <a:srgbClr val="FF0000"/>
                </a:solidFill>
                <a:effectLst/>
                <a:latin typeface="+mj-ea"/>
                <a:ea typeface="+mj-ea"/>
                <a:cs typeface="+mn-cs"/>
              </a:rPr>
              <a:t> 을 권장한다</a:t>
            </a:r>
            <a:r>
              <a:rPr lang="en-US" altLang="ko-KR" sz="1200" b="1" kern="1200" dirty="0">
                <a:solidFill>
                  <a:srgbClr val="FF0000"/>
                </a:solidFill>
                <a:effectLst/>
                <a:latin typeface="+mj-ea"/>
                <a:ea typeface="+mj-ea"/>
                <a:cs typeface="+mn-cs"/>
              </a:rPr>
              <a:t>.</a:t>
            </a:r>
          </a:p>
          <a:p>
            <a:pPr marL="0" marR="0" lvl="0" indent="85725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※ RTN(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적색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), -54V(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청색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)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은 </a:t>
            </a:r>
            <a:r>
              <a:rPr lang="en-US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6 ~10SQ</a:t>
            </a:r>
            <a:r>
              <a:rPr lang="ko-KR" altLang="ko-KR" sz="900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의 </a:t>
            </a:r>
            <a:r>
              <a:rPr lang="ko-KR" altLang="ko-KR" sz="900" kern="1200" dirty="0">
                <a:solidFill>
                  <a:schemeClr val="dk1"/>
                </a:solidFill>
                <a:effectLst/>
                <a:latin typeface="+mj-ea"/>
                <a:ea typeface="+mj-ea"/>
                <a:cs typeface="+mn-cs"/>
              </a:rPr>
              <a:t>배선 사용을 권장한다</a:t>
            </a:r>
            <a:r>
              <a:rPr lang="en-US" altLang="ko-KR" sz="900" kern="1200" dirty="0">
                <a:solidFill>
                  <a:schemeClr val="dk1"/>
                </a:solidFill>
                <a:effectLst/>
                <a:latin typeface="+mj-ea"/>
                <a:ea typeface="+mj-ea"/>
                <a:cs typeface="+mn-cs"/>
              </a:rPr>
              <a:t>.</a:t>
            </a:r>
            <a:endParaRPr lang="ko-KR" altLang="ko-KR" sz="900" kern="1200" dirty="0">
              <a:solidFill>
                <a:schemeClr val="dk1"/>
              </a:solidFill>
              <a:effectLst/>
              <a:latin typeface="+mj-ea"/>
              <a:ea typeface="+mj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DE761D9-B009-031D-3FDF-5F6E7086C7DB}"/>
              </a:ext>
            </a:extLst>
          </p:cNvPr>
          <p:cNvSpPr txBox="1"/>
          <p:nvPr/>
        </p:nvSpPr>
        <p:spPr>
          <a:xfrm>
            <a:off x="3053483" y="1932088"/>
            <a:ext cx="282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R"/>
            </a:pPr>
            <a:r>
              <a:rPr lang="ko-KR" altLang="en-US" sz="1200" b="1" dirty="0">
                <a:latin typeface="+mj-ea"/>
                <a:ea typeface="+mj-ea"/>
              </a:rPr>
              <a:t>① </a:t>
            </a:r>
            <a:r>
              <a:rPr lang="en-US" altLang="ko-KR" sz="1200" b="1" dirty="0">
                <a:latin typeface="+mj-ea"/>
                <a:ea typeface="+mj-ea"/>
              </a:rPr>
              <a:t>-&gt; </a:t>
            </a:r>
            <a:r>
              <a:rPr lang="ko-KR" altLang="en-US" sz="1200" b="1" dirty="0">
                <a:latin typeface="+mj-ea"/>
                <a:ea typeface="+mj-ea"/>
              </a:rPr>
              <a:t>⑧ 순서로 체결할 것</a:t>
            </a:r>
            <a:endParaRPr lang="en-US" altLang="ko-KR" sz="1200" b="1" dirty="0">
              <a:latin typeface="+mj-ea"/>
              <a:ea typeface="+mj-ea"/>
            </a:endParaRPr>
          </a:p>
          <a:p>
            <a:pPr marL="228600" indent="-228600">
              <a:buAutoNum type="arabicParenR"/>
            </a:pP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스크류 체결 토크는 </a:t>
            </a: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14.5Kgf.cm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을 </a:t>
            </a:r>
            <a:endParaRPr lang="en-US" altLang="ko-KR" sz="12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권장한다</a:t>
            </a: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.</a:t>
            </a:r>
            <a:endParaRPr lang="ko-KR" altLang="en-US" sz="1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87" name="그림 186">
            <a:extLst>
              <a:ext uri="{FF2B5EF4-FFF2-40B4-BE49-F238E27FC236}">
                <a16:creationId xmlns:a16="http://schemas.microsoft.com/office/drawing/2014/main" id="{E26B9483-4F95-A23D-C824-808E3BD314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0270" y="185338"/>
            <a:ext cx="973326" cy="969680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998776A7-2317-CAEC-08AF-BE227D5653E7}"/>
              </a:ext>
            </a:extLst>
          </p:cNvPr>
          <p:cNvSpPr txBox="1"/>
          <p:nvPr/>
        </p:nvSpPr>
        <p:spPr>
          <a:xfrm>
            <a:off x="3449176" y="430749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R"/>
            </a:pPr>
            <a:r>
              <a:rPr lang="en-US" altLang="ko-KR" sz="1200" b="1" dirty="0">
                <a:solidFill>
                  <a:srgbClr val="FF0000"/>
                </a:solidFill>
                <a:latin typeface="+mj-ea"/>
                <a:ea typeface="+mj-ea"/>
              </a:rPr>
              <a:t>QR</a:t>
            </a: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코드 촬영</a:t>
            </a:r>
            <a:endParaRPr lang="en-US" altLang="ko-KR" sz="12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228600" indent="-228600">
              <a:buAutoNum type="arabicParenR"/>
            </a:pPr>
            <a:r>
              <a:rPr lang="ko-KR" altLang="en-US" sz="1200" b="1" dirty="0">
                <a:solidFill>
                  <a:srgbClr val="FF0000"/>
                </a:solidFill>
                <a:latin typeface="+mj-ea"/>
                <a:ea typeface="+mj-ea"/>
              </a:rPr>
              <a:t>매뉴얼 다운로드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28EA235-4E27-8F5A-A3DB-D79C08E69894}"/>
              </a:ext>
            </a:extLst>
          </p:cNvPr>
          <p:cNvSpPr txBox="1"/>
          <p:nvPr/>
        </p:nvSpPr>
        <p:spPr>
          <a:xfrm>
            <a:off x="5212853" y="121828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+mn-ea"/>
              </a:rPr>
              <a:t>QR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</a:rPr>
              <a:t>코드</a:t>
            </a:r>
          </a:p>
        </p:txBody>
      </p:sp>
    </p:spTree>
    <p:extLst>
      <p:ext uri="{BB962C8B-B14F-4D97-AF65-F5344CB8AC3E}">
        <p14:creationId xmlns:p14="http://schemas.microsoft.com/office/powerpoint/2010/main" val="270102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220E1-17E0-409A-B168-92128EA27251}"/>
              </a:ext>
            </a:extLst>
          </p:cNvPr>
          <p:cNvSpPr txBox="1"/>
          <p:nvPr/>
        </p:nvSpPr>
        <p:spPr>
          <a:xfrm rot="5400000">
            <a:off x="4781618" y="1897619"/>
            <a:ext cx="371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가이드 라인</a:t>
            </a:r>
          </a:p>
        </p:txBody>
      </p:sp>
      <p:grpSp>
        <p:nvGrpSpPr>
          <p:cNvPr id="211" name="그룹 210">
            <a:extLst>
              <a:ext uri="{FF2B5EF4-FFF2-40B4-BE49-F238E27FC236}">
                <a16:creationId xmlns:a16="http://schemas.microsoft.com/office/drawing/2014/main" id="{1FDFC447-6AE3-F74A-510B-5FCA0869CEDE}"/>
              </a:ext>
            </a:extLst>
          </p:cNvPr>
          <p:cNvGrpSpPr/>
          <p:nvPr/>
        </p:nvGrpSpPr>
        <p:grpSpPr>
          <a:xfrm>
            <a:off x="136029" y="329157"/>
            <a:ext cx="5638164" cy="4683799"/>
            <a:chOff x="116786" y="2676206"/>
            <a:chExt cx="5638164" cy="4683799"/>
          </a:xfrm>
        </p:grpSpPr>
        <p:grpSp>
          <p:nvGrpSpPr>
            <p:cNvPr id="206" name="그룹 205">
              <a:extLst>
                <a:ext uri="{FF2B5EF4-FFF2-40B4-BE49-F238E27FC236}">
                  <a16:creationId xmlns:a16="http://schemas.microsoft.com/office/drawing/2014/main" id="{70D29895-0B0E-F701-8BB3-C21CF41DD951}"/>
                </a:ext>
              </a:extLst>
            </p:cNvPr>
            <p:cNvGrpSpPr/>
            <p:nvPr/>
          </p:nvGrpSpPr>
          <p:grpSpPr>
            <a:xfrm>
              <a:off x="116786" y="2676206"/>
              <a:ext cx="5638164" cy="4683799"/>
              <a:chOff x="67634" y="2525108"/>
              <a:chExt cx="5638164" cy="4683799"/>
            </a:xfrm>
          </p:grpSpPr>
          <p:grpSp>
            <p:nvGrpSpPr>
              <p:cNvPr id="186" name="그룹 185">
                <a:extLst>
                  <a:ext uri="{FF2B5EF4-FFF2-40B4-BE49-F238E27FC236}">
                    <a16:creationId xmlns:a16="http://schemas.microsoft.com/office/drawing/2014/main" id="{1E68D507-26FF-C1E4-BCBB-8A52F97F9E8D}"/>
                  </a:ext>
                </a:extLst>
              </p:cNvPr>
              <p:cNvGrpSpPr/>
              <p:nvPr/>
            </p:nvGrpSpPr>
            <p:grpSpPr>
              <a:xfrm>
                <a:off x="67634" y="2525108"/>
                <a:ext cx="5300549" cy="824734"/>
                <a:chOff x="241486" y="281077"/>
                <a:chExt cx="5300549" cy="824734"/>
              </a:xfrm>
            </p:grpSpPr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429F2C-2394-C199-544F-B702BD257C33}"/>
                    </a:ext>
                  </a:extLst>
                </p:cNvPr>
                <p:cNvSpPr txBox="1"/>
                <p:nvPr/>
              </p:nvSpPr>
              <p:spPr>
                <a:xfrm>
                  <a:off x="241486" y="281077"/>
                  <a:ext cx="32403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>
                      <a:latin typeface="+mn-ea"/>
                    </a:rPr>
                    <a:t>4. BATT</a:t>
                  </a:r>
                  <a:r>
                    <a:rPr lang="ko-KR" altLang="en-US" sz="1200" b="1" dirty="0">
                      <a:latin typeface="+mn-ea"/>
                    </a:rPr>
                    <a:t> 장착 후 </a:t>
                  </a:r>
                  <a:r>
                    <a:rPr lang="en-US" altLang="ko-KR" sz="1200" b="1" dirty="0">
                      <a:latin typeface="+mn-ea"/>
                    </a:rPr>
                    <a:t>GUI </a:t>
                  </a:r>
                  <a:r>
                    <a:rPr lang="ko-KR" altLang="en-US" sz="1200" b="1" dirty="0">
                      <a:latin typeface="+mn-ea"/>
                    </a:rPr>
                    <a:t>셋팅 방법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20831C1D-92F0-4C59-C3F8-ED724322F2B0}"/>
                    </a:ext>
                  </a:extLst>
                </p:cNvPr>
                <p:cNvSpPr txBox="1"/>
                <p:nvPr/>
              </p:nvSpPr>
              <p:spPr>
                <a:xfrm>
                  <a:off x="330851" y="551813"/>
                  <a:ext cx="5211184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28600" marR="0" lvl="0" indent="-22860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rabicPeriod"/>
                    <a:tabLst/>
                    <a:defRPr/>
                  </a:pPr>
                  <a:r>
                    <a:rPr lang="en-US" altLang="ko-KR" sz="1000" kern="1200" dirty="0">
                      <a:solidFill>
                        <a:schemeClr val="dk1"/>
                      </a:solidFill>
                      <a:effectLst/>
                      <a:latin typeface="+mn-ea"/>
                      <a:cs typeface="+mn-cs"/>
                    </a:rPr>
                    <a:t>BATT</a:t>
                  </a:r>
                  <a:r>
                    <a:rPr lang="ko-KR" altLang="en-US" sz="1000" kern="1200" dirty="0">
                      <a:solidFill>
                        <a:schemeClr val="dk1"/>
                      </a:solidFill>
                      <a:effectLst/>
                      <a:latin typeface="+mn-ea"/>
                      <a:cs typeface="+mn-cs"/>
                    </a:rPr>
                    <a:t> 케이블을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 정류기 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MS Connector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에 연결한다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.</a:t>
                  </a:r>
                </a:p>
                <a:p>
                  <a:pPr marL="228600" marR="0" lvl="0" indent="-22860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rabicPeriod"/>
                    <a:tabLst/>
                    <a:defRPr/>
                  </a:pP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BATT NFB 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스위치 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ON 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한다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.</a:t>
                  </a:r>
                </a:p>
                <a:p>
                  <a:pPr marR="0" lvl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ko-KR" sz="1000" kern="1200" dirty="0">
                      <a:solidFill>
                        <a:schemeClr val="dk1"/>
                      </a:solidFill>
                      <a:effectLst/>
                      <a:latin typeface="+mn-ea"/>
                      <a:cs typeface="+mn-cs"/>
                    </a:rPr>
                    <a:t>3. 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  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GUI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상 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“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운용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/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알람 </a:t>
                  </a:r>
                  <a:r>
                    <a:rPr lang="ko-KR" altLang="en-US" sz="1000" dirty="0" err="1">
                      <a:solidFill>
                        <a:schemeClr val="dk1"/>
                      </a:solidFill>
                      <a:latin typeface="+mn-ea"/>
                    </a:rPr>
                    <a:t>설정＂에서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 그림 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1</a:t>
                  </a:r>
                  <a:r>
                    <a:rPr lang="ko-KR" altLang="en-US" sz="1000" dirty="0">
                      <a:solidFill>
                        <a:schemeClr val="dk1"/>
                      </a:solidFill>
                      <a:latin typeface="+mn-ea"/>
                    </a:rPr>
                    <a:t>과 같이 자동으로 장착으로 전환 됨</a:t>
                  </a:r>
                  <a:r>
                    <a:rPr lang="en-US" altLang="ko-KR" sz="1000" dirty="0">
                      <a:solidFill>
                        <a:schemeClr val="dk1"/>
                      </a:solidFill>
                      <a:latin typeface="+mn-ea"/>
                    </a:rPr>
                    <a:t>.</a:t>
                  </a:r>
                  <a:endParaRPr lang="ko-KR" altLang="ko-KR" sz="1000" kern="1200" dirty="0">
                    <a:solidFill>
                      <a:schemeClr val="dk1"/>
                    </a:solidFill>
                    <a:effectLst/>
                    <a:latin typeface="+mn-ea"/>
                    <a:cs typeface="+mn-cs"/>
                  </a:endParaRPr>
                </a:p>
              </p:txBody>
            </p:sp>
          </p:grpSp>
          <p:grpSp>
            <p:nvGrpSpPr>
              <p:cNvPr id="199" name="그룹 198">
                <a:extLst>
                  <a:ext uri="{FF2B5EF4-FFF2-40B4-BE49-F238E27FC236}">
                    <a16:creationId xmlns:a16="http://schemas.microsoft.com/office/drawing/2014/main" id="{3737D3E3-26C7-77F6-B866-B4962114799D}"/>
                  </a:ext>
                </a:extLst>
              </p:cNvPr>
              <p:cNvGrpSpPr/>
              <p:nvPr/>
            </p:nvGrpSpPr>
            <p:grpSpPr>
              <a:xfrm>
                <a:off x="347873" y="3433616"/>
                <a:ext cx="5357925" cy="3775291"/>
                <a:chOff x="1720645" y="1410053"/>
                <a:chExt cx="5357925" cy="3775291"/>
              </a:xfrm>
            </p:grpSpPr>
            <p:pic>
              <p:nvPicPr>
                <p:cNvPr id="200" name="그림 199">
                  <a:extLst>
                    <a:ext uri="{FF2B5EF4-FFF2-40B4-BE49-F238E27FC236}">
                      <a16:creationId xmlns:a16="http://schemas.microsoft.com/office/drawing/2014/main" id="{DEE8445C-8E54-D0E1-6694-27D2859FA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20645" y="1410053"/>
                  <a:ext cx="5086291" cy="3775291"/>
                </a:xfrm>
                <a:prstGeom prst="rect">
                  <a:avLst/>
                </a:prstGeom>
              </p:spPr>
            </p:pic>
            <p:sp>
              <p:nvSpPr>
                <p:cNvPr id="201" name="직사각형 200">
                  <a:extLst>
                    <a:ext uri="{FF2B5EF4-FFF2-40B4-BE49-F238E27FC236}">
                      <a16:creationId xmlns:a16="http://schemas.microsoft.com/office/drawing/2014/main" id="{082D6895-2011-6E69-B588-5F96FC2B191C}"/>
                    </a:ext>
                  </a:extLst>
                </p:cNvPr>
                <p:cNvSpPr/>
                <p:nvPr/>
              </p:nvSpPr>
              <p:spPr>
                <a:xfrm>
                  <a:off x="4788024" y="2924944"/>
                  <a:ext cx="432048" cy="144016"/>
                </a:xfrm>
                <a:prstGeom prst="rect">
                  <a:avLst/>
                </a:prstGeom>
                <a:solidFill>
                  <a:schemeClr val="accent1">
                    <a:alpha val="31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02" name="직선 화살표 연결선 201">
                  <a:extLst>
                    <a:ext uri="{FF2B5EF4-FFF2-40B4-BE49-F238E27FC236}">
                      <a16:creationId xmlns:a16="http://schemas.microsoft.com/office/drawing/2014/main" id="{26B4D15C-B333-128B-2F7C-777EFAF8D4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9658" y="3066752"/>
                  <a:ext cx="160414" cy="39367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0C6F4C1F-99B8-01B0-8B82-7E3DDD6D9973}"/>
                    </a:ext>
                  </a:extLst>
                </p:cNvPr>
                <p:cNvSpPr txBox="1"/>
                <p:nvPr/>
              </p:nvSpPr>
              <p:spPr>
                <a:xfrm>
                  <a:off x="5138540" y="3444817"/>
                  <a:ext cx="1940030" cy="893193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200" b="1" dirty="0"/>
                    <a:t>배터리 케이블 연결 및</a:t>
                  </a:r>
                  <a:endParaRPr lang="en-US" altLang="ko-KR" sz="12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200" b="1" dirty="0"/>
                    <a:t>배터리 스위치 </a:t>
                  </a:r>
                  <a:r>
                    <a:rPr lang="en-US" altLang="ko-KR" sz="1200" b="1" dirty="0"/>
                    <a:t>ON </a:t>
                  </a:r>
                  <a:r>
                    <a:rPr lang="ko-KR" altLang="en-US" sz="1200" b="1" dirty="0"/>
                    <a:t>시</a:t>
                  </a:r>
                  <a:endParaRPr lang="en-US" altLang="ko-KR" sz="1200" b="1" dirty="0"/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200" b="1" dirty="0"/>
                    <a:t>“</a:t>
                  </a:r>
                  <a:r>
                    <a:rPr lang="ko-KR" altLang="en-US" sz="1200" b="1" dirty="0">
                      <a:solidFill>
                        <a:srgbClr val="FF0000"/>
                      </a:solidFill>
                    </a:rPr>
                    <a:t>장착</a:t>
                  </a:r>
                  <a:r>
                    <a:rPr lang="en-US" altLang="ko-KR" sz="1200" b="1" dirty="0"/>
                    <a:t>” </a:t>
                  </a:r>
                  <a:r>
                    <a:rPr lang="ko-KR" altLang="en-US" sz="1200" b="1" dirty="0"/>
                    <a:t>자동 인식</a:t>
                  </a:r>
                </a:p>
              </p:txBody>
            </p:sp>
          </p:grp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51E26931-DAF9-D780-81C3-C10A5569C123}"/>
                </a:ext>
              </a:extLst>
            </p:cNvPr>
            <p:cNvSpPr txBox="1"/>
            <p:nvPr/>
          </p:nvSpPr>
          <p:spPr>
            <a:xfrm>
              <a:off x="2690235" y="4991123"/>
              <a:ext cx="365545" cy="25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>
                  <a:solidFill>
                    <a:srgbClr val="FF0000"/>
                  </a:solidFill>
                </a:rPr>
                <a:t>1)</a:t>
              </a:r>
              <a:endParaRPr lang="ko-KR" altLang="en-US" sz="1300" b="1" dirty="0">
                <a:solidFill>
                  <a:srgbClr val="FF0000"/>
                </a:solidFill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8E663EB2-C1EA-DB12-C194-E616EE87D8ED}"/>
                </a:ext>
              </a:extLst>
            </p:cNvPr>
            <p:cNvSpPr/>
            <p:nvPr/>
          </p:nvSpPr>
          <p:spPr>
            <a:xfrm>
              <a:off x="2954404" y="4987969"/>
              <a:ext cx="1410700" cy="3239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B0A6BEC-C659-BEAD-0F9A-324ABFA904BF}"/>
              </a:ext>
            </a:extLst>
          </p:cNvPr>
          <p:cNvGrpSpPr/>
          <p:nvPr/>
        </p:nvGrpSpPr>
        <p:grpSpPr>
          <a:xfrm>
            <a:off x="208852" y="5164473"/>
            <a:ext cx="6391456" cy="4165967"/>
            <a:chOff x="208852" y="5164473"/>
            <a:chExt cx="6391456" cy="41659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451CB2-6904-2461-70DE-34AD815FB798}"/>
                </a:ext>
              </a:extLst>
            </p:cNvPr>
            <p:cNvSpPr txBox="1"/>
            <p:nvPr/>
          </p:nvSpPr>
          <p:spPr>
            <a:xfrm>
              <a:off x="208852" y="5164473"/>
              <a:ext cx="5501121" cy="84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latin typeface="+mn-ea"/>
                </a:rPr>
                <a:t>5. </a:t>
              </a:r>
              <a:r>
                <a:rPr lang="ko-KR" altLang="en-US" sz="1200" b="1" dirty="0">
                  <a:latin typeface="+mn-ea"/>
                </a:rPr>
                <a:t>이벤트 로그 알람 확인 방법</a:t>
              </a:r>
              <a:endParaRPr lang="en-US" altLang="ko-KR" sz="12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100" dirty="0">
                  <a:latin typeface="+mn-ea"/>
                </a:rPr>
                <a:t>   </a:t>
              </a:r>
              <a:r>
                <a:rPr lang="en-US" altLang="ko-KR" sz="1000" dirty="0">
                  <a:latin typeface="+mn-ea"/>
                </a:rPr>
                <a:t>1) GUI</a:t>
              </a:r>
              <a:r>
                <a:rPr lang="ko-KR" altLang="en-US" sz="1000" dirty="0">
                  <a:latin typeface="+mn-ea"/>
                </a:rPr>
                <a:t>창에서 이벤트로그 클릭 </a:t>
              </a:r>
              <a:r>
                <a:rPr lang="en-US" altLang="ko-KR" sz="1000" dirty="0">
                  <a:latin typeface="+mn-ea"/>
                </a:rPr>
                <a:t>-&gt; </a:t>
              </a:r>
              <a:r>
                <a:rPr lang="ko-KR" altLang="en-US" sz="1000" dirty="0">
                  <a:latin typeface="+mn-ea"/>
                </a:rPr>
                <a:t>조회 클릭 시 알람 발생 이력 확인</a:t>
              </a:r>
              <a:endParaRPr lang="en-US" altLang="ko-KR" sz="1000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dirty="0">
                  <a:latin typeface="+mn-ea"/>
                </a:rPr>
                <a:t>   2) </a:t>
              </a:r>
              <a:r>
                <a:rPr lang="ko-KR" altLang="en-US" sz="1000" dirty="0">
                  <a:latin typeface="+mn-ea"/>
                </a:rPr>
                <a:t>파일저장 클릭 시 </a:t>
              </a:r>
              <a:r>
                <a:rPr lang="en-US" altLang="ko-KR" sz="1000" dirty="0">
                  <a:latin typeface="+mn-ea"/>
                </a:rPr>
                <a:t>PC</a:t>
              </a:r>
              <a:r>
                <a:rPr lang="ko-KR" altLang="en-US" sz="1000" dirty="0">
                  <a:latin typeface="+mn-ea"/>
                </a:rPr>
                <a:t>에 이벤트 로그 저장 가능   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0DF61BD-29D7-E524-9F9A-25383EEE30A1}"/>
                </a:ext>
              </a:extLst>
            </p:cNvPr>
            <p:cNvGrpSpPr/>
            <p:nvPr/>
          </p:nvGrpSpPr>
          <p:grpSpPr>
            <a:xfrm>
              <a:off x="586751" y="6061905"/>
              <a:ext cx="3871692" cy="3268535"/>
              <a:chOff x="709436" y="6229686"/>
              <a:chExt cx="3672408" cy="3048280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69CD7FC9-9B08-FCAF-E104-38AB297FF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36" y="6229686"/>
                <a:ext cx="3672408" cy="3048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9B664650-501A-AE27-26BC-7C5B43F65B1D}"/>
                  </a:ext>
                </a:extLst>
              </p:cNvPr>
              <p:cNvGrpSpPr/>
              <p:nvPr/>
            </p:nvGrpSpPr>
            <p:grpSpPr>
              <a:xfrm>
                <a:off x="760308" y="6609185"/>
                <a:ext cx="2314716" cy="1144641"/>
                <a:chOff x="760308" y="6609185"/>
                <a:chExt cx="2314716" cy="1144641"/>
              </a:xfrm>
            </p:grpSpPr>
            <p:sp>
              <p:nvSpPr>
                <p:cNvPr id="4" name="사각형: 둥근 모서리 3">
                  <a:extLst>
                    <a:ext uri="{FF2B5EF4-FFF2-40B4-BE49-F238E27FC236}">
                      <a16:creationId xmlns:a16="http://schemas.microsoft.com/office/drawing/2014/main" id="{86B4A315-4618-CE6E-DFD3-79C966855437}"/>
                    </a:ext>
                  </a:extLst>
                </p:cNvPr>
                <p:cNvSpPr/>
                <p:nvPr/>
              </p:nvSpPr>
              <p:spPr>
                <a:xfrm>
                  <a:off x="760308" y="6908244"/>
                  <a:ext cx="2314716" cy="845582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직사각형 6">
                  <a:extLst>
                    <a:ext uri="{FF2B5EF4-FFF2-40B4-BE49-F238E27FC236}">
                      <a16:creationId xmlns:a16="http://schemas.microsoft.com/office/drawing/2014/main" id="{09717B77-6CF7-5D3F-0D44-D3CAF8A914FD}"/>
                    </a:ext>
                  </a:extLst>
                </p:cNvPr>
                <p:cNvSpPr/>
                <p:nvPr/>
              </p:nvSpPr>
              <p:spPr>
                <a:xfrm>
                  <a:off x="1772816" y="6609185"/>
                  <a:ext cx="288032" cy="144016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B73D3C-5CA4-1A29-4253-B677987AFB59}"/>
                </a:ext>
              </a:extLst>
            </p:cNvPr>
            <p:cNvSpPr txBox="1"/>
            <p:nvPr/>
          </p:nvSpPr>
          <p:spPr>
            <a:xfrm>
              <a:off x="4512076" y="6956536"/>
              <a:ext cx="2088232" cy="572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ko-KR" altLang="en-US" sz="1100" dirty="0">
                  <a:solidFill>
                    <a:schemeClr val="tx1"/>
                  </a:solidFill>
                </a:rPr>
                <a:t>최신 알람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최상단</a:t>
              </a:r>
              <a:r>
                <a:rPr lang="ko-KR" altLang="en-US" sz="1100" dirty="0">
                  <a:solidFill>
                    <a:schemeClr val="tx1"/>
                  </a:solidFill>
                </a:rPr>
                <a:t> 위치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marL="171450" indent="-171450">
                <a:lnSpc>
                  <a:spcPct val="150000"/>
                </a:lnSpc>
                <a:buFontTx/>
                <a:buChar char="-"/>
              </a:pPr>
              <a:r>
                <a:rPr lang="ko-KR" altLang="en-US" sz="1100" dirty="0">
                  <a:solidFill>
                    <a:schemeClr val="tx1"/>
                  </a:solidFill>
                </a:rPr>
                <a:t>스크롤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최상단</a:t>
              </a:r>
              <a:r>
                <a:rPr lang="ko-KR" altLang="en-US" sz="1100" dirty="0">
                  <a:solidFill>
                    <a:schemeClr val="tx1"/>
                  </a:solidFill>
                </a:rPr>
                <a:t> 기본값</a:t>
              </a:r>
            </a:p>
          </p:txBody>
        </p: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0E618061-E1AD-D655-B6B6-6CB739AB34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2843" y="7293302"/>
              <a:ext cx="1285600" cy="95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566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9257C1DA-8B24-A98C-FC23-57153293DFFA}"/>
              </a:ext>
            </a:extLst>
          </p:cNvPr>
          <p:cNvGrpSpPr/>
          <p:nvPr/>
        </p:nvGrpSpPr>
        <p:grpSpPr>
          <a:xfrm>
            <a:off x="1062547" y="3243273"/>
            <a:ext cx="4439630" cy="1711366"/>
            <a:chOff x="501538" y="3243273"/>
            <a:chExt cx="5444453" cy="20987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0BE4A80-3827-BB43-6880-8BCAE3C29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538" y="3243273"/>
              <a:ext cx="5444453" cy="2098700"/>
            </a:xfrm>
            <a:prstGeom prst="rect">
              <a:avLst/>
            </a:prstGeom>
          </p:spPr>
        </p:pic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F4C144EC-5560-E5F9-520D-00C83AB005E7}"/>
                </a:ext>
              </a:extLst>
            </p:cNvPr>
            <p:cNvSpPr/>
            <p:nvPr/>
          </p:nvSpPr>
          <p:spPr>
            <a:xfrm flipH="1" flipV="1">
              <a:off x="5258009" y="3919042"/>
              <a:ext cx="432061" cy="1164907"/>
            </a:xfrm>
            <a:prstGeom prst="roundRect">
              <a:avLst/>
            </a:prstGeom>
            <a:solidFill>
              <a:srgbClr val="FFC000">
                <a:alpha val="42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283A0591-B996-5F4A-9E00-55BE3CB5D65C}"/>
                </a:ext>
              </a:extLst>
            </p:cNvPr>
            <p:cNvSpPr/>
            <p:nvPr/>
          </p:nvSpPr>
          <p:spPr>
            <a:xfrm flipH="1" flipV="1">
              <a:off x="1293648" y="3904826"/>
              <a:ext cx="3422887" cy="1139663"/>
            </a:xfrm>
            <a:custGeom>
              <a:avLst/>
              <a:gdLst>
                <a:gd name="connsiteX0" fmla="*/ 3387453 w 3422887"/>
                <a:gd name="connsiteY0" fmla="*/ 1139663 h 1139663"/>
                <a:gd name="connsiteX1" fmla="*/ 2805411 w 3422887"/>
                <a:gd name="connsiteY1" fmla="*/ 1139663 h 1139663"/>
                <a:gd name="connsiteX2" fmla="*/ 2769977 w 3422887"/>
                <a:gd name="connsiteY2" fmla="*/ 1104229 h 1139663"/>
                <a:gd name="connsiteX3" fmla="*/ 2769977 w 3422887"/>
                <a:gd name="connsiteY3" fmla="*/ 962495 h 1139663"/>
                <a:gd name="connsiteX4" fmla="*/ 2773510 w 3422887"/>
                <a:gd name="connsiteY4" fmla="*/ 953965 h 1139663"/>
                <a:gd name="connsiteX5" fmla="*/ 2282672 w 3422887"/>
                <a:gd name="connsiteY5" fmla="*/ 953965 h 1139663"/>
                <a:gd name="connsiteX6" fmla="*/ 2247238 w 3422887"/>
                <a:gd name="connsiteY6" fmla="*/ 918531 h 1139663"/>
                <a:gd name="connsiteX7" fmla="*/ 2247238 w 3422887"/>
                <a:gd name="connsiteY7" fmla="*/ 776797 h 1139663"/>
                <a:gd name="connsiteX8" fmla="*/ 2253296 w 3422887"/>
                <a:gd name="connsiteY8" fmla="*/ 762171 h 1139663"/>
                <a:gd name="connsiteX9" fmla="*/ 1729760 w 3422887"/>
                <a:gd name="connsiteY9" fmla="*/ 762171 h 1139663"/>
                <a:gd name="connsiteX10" fmla="*/ 1694326 w 3422887"/>
                <a:gd name="connsiteY10" fmla="*/ 726737 h 1139663"/>
                <a:gd name="connsiteX11" fmla="*/ 1694326 w 3422887"/>
                <a:gd name="connsiteY11" fmla="*/ 587803 h 1139663"/>
                <a:gd name="connsiteX12" fmla="*/ 1143572 w 3422887"/>
                <a:gd name="connsiteY12" fmla="*/ 587803 h 1139663"/>
                <a:gd name="connsiteX13" fmla="*/ 1108138 w 3422887"/>
                <a:gd name="connsiteY13" fmla="*/ 552369 h 1139663"/>
                <a:gd name="connsiteX14" fmla="*/ 1108138 w 3422887"/>
                <a:gd name="connsiteY14" fmla="*/ 413435 h 1139663"/>
                <a:gd name="connsiteX15" fmla="*/ 573096 w 3422887"/>
                <a:gd name="connsiteY15" fmla="*/ 413435 h 1139663"/>
                <a:gd name="connsiteX16" fmla="*/ 537662 w 3422887"/>
                <a:gd name="connsiteY16" fmla="*/ 378001 h 1139663"/>
                <a:gd name="connsiteX17" fmla="*/ 537662 w 3422887"/>
                <a:gd name="connsiteY17" fmla="*/ 236267 h 1139663"/>
                <a:gd name="connsiteX18" fmla="*/ 547464 w 3422887"/>
                <a:gd name="connsiteY18" fmla="*/ 212602 h 1139663"/>
                <a:gd name="connsiteX19" fmla="*/ 35434 w 3422887"/>
                <a:gd name="connsiteY19" fmla="*/ 212602 h 1139663"/>
                <a:gd name="connsiteX20" fmla="*/ 0 w 3422887"/>
                <a:gd name="connsiteY20" fmla="*/ 177168 h 1139663"/>
                <a:gd name="connsiteX21" fmla="*/ 0 w 3422887"/>
                <a:gd name="connsiteY21" fmla="*/ 35434 h 1139663"/>
                <a:gd name="connsiteX22" fmla="*/ 35434 w 3422887"/>
                <a:gd name="connsiteY22" fmla="*/ 0 h 1139663"/>
                <a:gd name="connsiteX23" fmla="*/ 617476 w 3422887"/>
                <a:gd name="connsiteY23" fmla="*/ 0 h 1139663"/>
                <a:gd name="connsiteX24" fmla="*/ 652910 w 3422887"/>
                <a:gd name="connsiteY24" fmla="*/ 35434 h 1139663"/>
                <a:gd name="connsiteX25" fmla="*/ 652910 w 3422887"/>
                <a:gd name="connsiteY25" fmla="*/ 177168 h 1139663"/>
                <a:gd name="connsiteX26" fmla="*/ 643108 w 3422887"/>
                <a:gd name="connsiteY26" fmla="*/ 200833 h 1139663"/>
                <a:gd name="connsiteX27" fmla="*/ 1155138 w 3422887"/>
                <a:gd name="connsiteY27" fmla="*/ 200833 h 1139663"/>
                <a:gd name="connsiteX28" fmla="*/ 1190572 w 3422887"/>
                <a:gd name="connsiteY28" fmla="*/ 236267 h 1139663"/>
                <a:gd name="connsiteX29" fmla="*/ 1190572 w 3422887"/>
                <a:gd name="connsiteY29" fmla="*/ 375201 h 1139663"/>
                <a:gd name="connsiteX30" fmla="*/ 1725614 w 3422887"/>
                <a:gd name="connsiteY30" fmla="*/ 375201 h 1139663"/>
                <a:gd name="connsiteX31" fmla="*/ 1761048 w 3422887"/>
                <a:gd name="connsiteY31" fmla="*/ 410635 h 1139663"/>
                <a:gd name="connsiteX32" fmla="*/ 1761048 w 3422887"/>
                <a:gd name="connsiteY32" fmla="*/ 549569 h 1139663"/>
                <a:gd name="connsiteX33" fmla="*/ 2311802 w 3422887"/>
                <a:gd name="connsiteY33" fmla="*/ 549569 h 1139663"/>
                <a:gd name="connsiteX34" fmla="*/ 2347236 w 3422887"/>
                <a:gd name="connsiteY34" fmla="*/ 585003 h 1139663"/>
                <a:gd name="connsiteX35" fmla="*/ 2347236 w 3422887"/>
                <a:gd name="connsiteY35" fmla="*/ 726737 h 1139663"/>
                <a:gd name="connsiteX36" fmla="*/ 2341178 w 3422887"/>
                <a:gd name="connsiteY36" fmla="*/ 741363 h 1139663"/>
                <a:gd name="connsiteX37" fmla="*/ 2864714 w 3422887"/>
                <a:gd name="connsiteY37" fmla="*/ 741363 h 1139663"/>
                <a:gd name="connsiteX38" fmla="*/ 2900148 w 3422887"/>
                <a:gd name="connsiteY38" fmla="*/ 776797 h 1139663"/>
                <a:gd name="connsiteX39" fmla="*/ 2900148 w 3422887"/>
                <a:gd name="connsiteY39" fmla="*/ 918531 h 1139663"/>
                <a:gd name="connsiteX40" fmla="*/ 2896615 w 3422887"/>
                <a:gd name="connsiteY40" fmla="*/ 927061 h 1139663"/>
                <a:gd name="connsiteX41" fmla="*/ 3387453 w 3422887"/>
                <a:gd name="connsiteY41" fmla="*/ 927061 h 1139663"/>
                <a:gd name="connsiteX42" fmla="*/ 3422887 w 3422887"/>
                <a:gd name="connsiteY42" fmla="*/ 962495 h 1139663"/>
                <a:gd name="connsiteX43" fmla="*/ 3422887 w 3422887"/>
                <a:gd name="connsiteY43" fmla="*/ 1104229 h 1139663"/>
                <a:gd name="connsiteX44" fmla="*/ 3387453 w 3422887"/>
                <a:gd name="connsiteY44" fmla="*/ 1139663 h 1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22887" h="1139663">
                  <a:moveTo>
                    <a:pt x="3387453" y="1139663"/>
                  </a:moveTo>
                  <a:lnTo>
                    <a:pt x="2805411" y="1139663"/>
                  </a:lnTo>
                  <a:cubicBezTo>
                    <a:pt x="2785841" y="1139663"/>
                    <a:pt x="2769977" y="1123799"/>
                    <a:pt x="2769977" y="1104229"/>
                  </a:cubicBezTo>
                  <a:lnTo>
                    <a:pt x="2769977" y="962495"/>
                  </a:lnTo>
                  <a:lnTo>
                    <a:pt x="2773510" y="953965"/>
                  </a:lnTo>
                  <a:lnTo>
                    <a:pt x="2282672" y="953965"/>
                  </a:lnTo>
                  <a:cubicBezTo>
                    <a:pt x="2263102" y="953965"/>
                    <a:pt x="2247238" y="938101"/>
                    <a:pt x="2247238" y="918531"/>
                  </a:cubicBezTo>
                  <a:lnTo>
                    <a:pt x="2247238" y="776797"/>
                  </a:lnTo>
                  <a:lnTo>
                    <a:pt x="2253296" y="762171"/>
                  </a:lnTo>
                  <a:lnTo>
                    <a:pt x="1729760" y="762171"/>
                  </a:lnTo>
                  <a:cubicBezTo>
                    <a:pt x="1710190" y="762171"/>
                    <a:pt x="1694326" y="746307"/>
                    <a:pt x="1694326" y="726737"/>
                  </a:cubicBezTo>
                  <a:lnTo>
                    <a:pt x="1694326" y="587803"/>
                  </a:lnTo>
                  <a:lnTo>
                    <a:pt x="1143572" y="587803"/>
                  </a:lnTo>
                  <a:cubicBezTo>
                    <a:pt x="1124002" y="587803"/>
                    <a:pt x="1108138" y="571939"/>
                    <a:pt x="1108138" y="552369"/>
                  </a:cubicBezTo>
                  <a:lnTo>
                    <a:pt x="1108138" y="413435"/>
                  </a:lnTo>
                  <a:lnTo>
                    <a:pt x="573096" y="413435"/>
                  </a:lnTo>
                  <a:cubicBezTo>
                    <a:pt x="553526" y="413435"/>
                    <a:pt x="537662" y="397571"/>
                    <a:pt x="537662" y="378001"/>
                  </a:cubicBezTo>
                  <a:lnTo>
                    <a:pt x="537662" y="236267"/>
                  </a:lnTo>
                  <a:lnTo>
                    <a:pt x="547464" y="212602"/>
                  </a:lnTo>
                  <a:lnTo>
                    <a:pt x="35434" y="212602"/>
                  </a:lnTo>
                  <a:cubicBezTo>
                    <a:pt x="15864" y="212602"/>
                    <a:pt x="0" y="196738"/>
                    <a:pt x="0" y="177168"/>
                  </a:cubicBezTo>
                  <a:lnTo>
                    <a:pt x="0" y="35434"/>
                  </a:lnTo>
                  <a:cubicBezTo>
                    <a:pt x="0" y="15864"/>
                    <a:pt x="15864" y="0"/>
                    <a:pt x="35434" y="0"/>
                  </a:cubicBezTo>
                  <a:lnTo>
                    <a:pt x="617476" y="0"/>
                  </a:lnTo>
                  <a:cubicBezTo>
                    <a:pt x="637046" y="0"/>
                    <a:pt x="652910" y="15864"/>
                    <a:pt x="652910" y="35434"/>
                  </a:cubicBezTo>
                  <a:lnTo>
                    <a:pt x="652910" y="177168"/>
                  </a:lnTo>
                  <a:lnTo>
                    <a:pt x="643108" y="200833"/>
                  </a:lnTo>
                  <a:lnTo>
                    <a:pt x="1155138" y="200833"/>
                  </a:lnTo>
                  <a:cubicBezTo>
                    <a:pt x="1174708" y="200833"/>
                    <a:pt x="1190572" y="216697"/>
                    <a:pt x="1190572" y="236267"/>
                  </a:cubicBezTo>
                  <a:lnTo>
                    <a:pt x="1190572" y="375201"/>
                  </a:lnTo>
                  <a:lnTo>
                    <a:pt x="1725614" y="375201"/>
                  </a:lnTo>
                  <a:cubicBezTo>
                    <a:pt x="1745184" y="375201"/>
                    <a:pt x="1761048" y="391065"/>
                    <a:pt x="1761048" y="410635"/>
                  </a:cubicBezTo>
                  <a:lnTo>
                    <a:pt x="1761048" y="549569"/>
                  </a:lnTo>
                  <a:lnTo>
                    <a:pt x="2311802" y="549569"/>
                  </a:lnTo>
                  <a:cubicBezTo>
                    <a:pt x="2331372" y="549569"/>
                    <a:pt x="2347236" y="565433"/>
                    <a:pt x="2347236" y="585003"/>
                  </a:cubicBezTo>
                  <a:lnTo>
                    <a:pt x="2347236" y="726737"/>
                  </a:lnTo>
                  <a:lnTo>
                    <a:pt x="2341178" y="741363"/>
                  </a:lnTo>
                  <a:lnTo>
                    <a:pt x="2864714" y="741363"/>
                  </a:lnTo>
                  <a:cubicBezTo>
                    <a:pt x="2884284" y="741363"/>
                    <a:pt x="2900148" y="757227"/>
                    <a:pt x="2900148" y="776797"/>
                  </a:cubicBezTo>
                  <a:lnTo>
                    <a:pt x="2900148" y="918531"/>
                  </a:lnTo>
                  <a:lnTo>
                    <a:pt x="2896615" y="927061"/>
                  </a:lnTo>
                  <a:lnTo>
                    <a:pt x="3387453" y="927061"/>
                  </a:lnTo>
                  <a:cubicBezTo>
                    <a:pt x="3407023" y="927061"/>
                    <a:pt x="3422887" y="942925"/>
                    <a:pt x="3422887" y="962495"/>
                  </a:cubicBezTo>
                  <a:lnTo>
                    <a:pt x="3422887" y="1104229"/>
                  </a:lnTo>
                  <a:cubicBezTo>
                    <a:pt x="3422887" y="1123799"/>
                    <a:pt x="3407023" y="1139663"/>
                    <a:pt x="3387453" y="1139663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FFC99D6-A388-E281-2CD8-7F828C2EE928}"/>
                </a:ext>
              </a:extLst>
            </p:cNvPr>
            <p:cNvSpPr/>
            <p:nvPr/>
          </p:nvSpPr>
          <p:spPr>
            <a:xfrm flipH="1" flipV="1">
              <a:off x="4825948" y="3919042"/>
              <a:ext cx="432061" cy="1164907"/>
            </a:xfrm>
            <a:prstGeom prst="roundRect">
              <a:avLst/>
            </a:prstGeom>
            <a:solidFill>
              <a:srgbClr val="00FFFF">
                <a:alpha val="42000"/>
              </a:srgbClr>
            </a:solidFill>
            <a:ln>
              <a:solidFill>
                <a:srgbClr val="0000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9220E1-17E0-409A-B168-92128EA27251}"/>
              </a:ext>
            </a:extLst>
          </p:cNvPr>
          <p:cNvSpPr txBox="1"/>
          <p:nvPr/>
        </p:nvSpPr>
        <p:spPr>
          <a:xfrm rot="5400000">
            <a:off x="4781618" y="1897619"/>
            <a:ext cx="371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가이드 라인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4BCF294-4800-B67B-B9EB-382C7B7817C4}"/>
              </a:ext>
            </a:extLst>
          </p:cNvPr>
          <p:cNvGrpSpPr/>
          <p:nvPr/>
        </p:nvGrpSpPr>
        <p:grpSpPr>
          <a:xfrm>
            <a:off x="146435" y="207229"/>
            <a:ext cx="5946861" cy="2299519"/>
            <a:chOff x="98600" y="233353"/>
            <a:chExt cx="6375021" cy="2824917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5DA3D8EC-84CE-BD13-DEF9-9BE055086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926" y="1058533"/>
              <a:ext cx="3216913" cy="1999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EC2648-556D-BE90-5881-0150B3B2FA83}"/>
                </a:ext>
              </a:extLst>
            </p:cNvPr>
            <p:cNvSpPr txBox="1"/>
            <p:nvPr/>
          </p:nvSpPr>
          <p:spPr>
            <a:xfrm>
              <a:off x="98600" y="233353"/>
              <a:ext cx="3240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+mn-ea"/>
                </a:rPr>
                <a:t>6. </a:t>
              </a:r>
              <a:r>
                <a:rPr lang="ko-KR" altLang="en-US" sz="1200" b="1" dirty="0">
                  <a:latin typeface="+mn-ea"/>
                </a:rPr>
                <a:t>기지국사별 알람 케이블 설치위치</a:t>
              </a:r>
            </a:p>
          </p:txBody>
        </p: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B3A47152-817A-E605-4246-75100FEF8A5E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H="1" flipV="1">
              <a:off x="931532" y="812881"/>
              <a:ext cx="144016" cy="88932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B84FAD-5AA8-523E-DA86-42C9B5618C1A}"/>
                </a:ext>
              </a:extLst>
            </p:cNvPr>
            <p:cNvSpPr txBox="1"/>
            <p:nvPr/>
          </p:nvSpPr>
          <p:spPr>
            <a:xfrm>
              <a:off x="211452" y="597437"/>
              <a:ext cx="14401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/>
                <a:t>(</a:t>
              </a:r>
              <a:r>
                <a:rPr lang="ko-KR" altLang="en-US" sz="800" b="1" dirty="0"/>
                <a:t>삼성 </a:t>
              </a:r>
              <a:r>
                <a:rPr lang="en-US" altLang="ko-KR" sz="800" b="1" dirty="0"/>
                <a:t>AAU_TCP/IP</a:t>
              </a:r>
              <a:r>
                <a:rPr lang="ko-KR" altLang="en-US" sz="800" b="1" dirty="0"/>
                <a:t>단자</a:t>
              </a:r>
              <a:r>
                <a:rPr lang="en-US" altLang="ko-KR" sz="800" b="1" dirty="0"/>
                <a:t>)</a:t>
              </a:r>
              <a:endParaRPr lang="ko-KR" altLang="en-US" sz="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22A121-5D4E-80CA-2C1C-3ED40E6A552D}"/>
                </a:ext>
              </a:extLst>
            </p:cNvPr>
            <p:cNvSpPr txBox="1"/>
            <p:nvPr/>
          </p:nvSpPr>
          <p:spPr>
            <a:xfrm>
              <a:off x="3019764" y="597437"/>
              <a:ext cx="12219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/>
                <a:t>(</a:t>
              </a:r>
              <a:r>
                <a:rPr lang="ko-KR" altLang="en-US" sz="800" b="1" dirty="0"/>
                <a:t>삼성 </a:t>
              </a:r>
              <a:r>
                <a:rPr lang="en-US" altLang="ko-KR" sz="800" b="1" dirty="0"/>
                <a:t>LTE_TTL</a:t>
              </a:r>
              <a:r>
                <a:rPr lang="ko-KR" altLang="en-US" sz="800" b="1" dirty="0"/>
                <a:t>단자</a:t>
              </a:r>
              <a:r>
                <a:rPr lang="en-US" altLang="ko-KR" sz="800" b="1" dirty="0"/>
                <a:t>)</a:t>
              </a:r>
              <a:endParaRPr lang="ko-KR" altLang="en-US" sz="8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F4DD26-F622-EC9A-0891-94B065BC14F6}"/>
                </a:ext>
              </a:extLst>
            </p:cNvPr>
            <p:cNvSpPr txBox="1"/>
            <p:nvPr/>
          </p:nvSpPr>
          <p:spPr>
            <a:xfrm>
              <a:off x="1363580" y="597437"/>
              <a:ext cx="19442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/>
                <a:t>(</a:t>
              </a:r>
              <a:r>
                <a:rPr lang="ko-KR" altLang="en-US" sz="800" b="1" dirty="0"/>
                <a:t>노키아</a:t>
              </a:r>
              <a:r>
                <a:rPr lang="en-US" altLang="ko-KR" sz="800" b="1" dirty="0"/>
                <a:t>/</a:t>
              </a:r>
              <a:r>
                <a:rPr lang="ko-KR" altLang="en-US" sz="800" b="1" dirty="0"/>
                <a:t>화웨이</a:t>
              </a:r>
              <a:r>
                <a:rPr lang="en-US" altLang="ko-KR" sz="800" b="1" dirty="0"/>
                <a:t>/</a:t>
              </a:r>
              <a:r>
                <a:rPr lang="ko-KR" altLang="en-US" sz="800" b="1" dirty="0"/>
                <a:t>에릭슨</a:t>
              </a:r>
              <a:r>
                <a:rPr lang="en-US" altLang="ko-KR" sz="800" b="1" dirty="0"/>
                <a:t>_</a:t>
              </a:r>
              <a:r>
                <a:rPr lang="ko-KR" altLang="en-US" sz="800" b="1" dirty="0"/>
                <a:t>접점단자</a:t>
              </a:r>
              <a:r>
                <a:rPr lang="en-US" altLang="ko-KR" sz="800" b="1" dirty="0"/>
                <a:t>)</a:t>
              </a:r>
              <a:endParaRPr lang="ko-KR" altLang="en-US" sz="800" b="1" dirty="0"/>
            </a:p>
          </p:txBody>
        </p: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3A400775-AC36-108C-C8FB-AD30594024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27676" y="812881"/>
              <a:ext cx="144016" cy="88932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FBE6C068-F6FB-C86C-6BE5-FBB4AEE099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3618" y="812881"/>
              <a:ext cx="82715" cy="93892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E5F69152-619B-0DD8-9FBE-A36022D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259" y="1001157"/>
              <a:ext cx="1924451" cy="107152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57199C-01D8-4F09-AC9B-3580D5A3EB54}"/>
                </a:ext>
              </a:extLst>
            </p:cNvPr>
            <p:cNvSpPr txBox="1"/>
            <p:nvPr/>
          </p:nvSpPr>
          <p:spPr>
            <a:xfrm>
              <a:off x="4636386" y="591399"/>
              <a:ext cx="10663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800" b="1"/>
              </a:lvl1pPr>
            </a:lstStyle>
            <a:p>
              <a:r>
                <a:rPr lang="en-US" altLang="ko-KR" dirty="0"/>
                <a:t>(</a:t>
              </a:r>
              <a:r>
                <a:rPr lang="ko-KR" altLang="en-US" dirty="0"/>
                <a:t>커넥터 상단부분</a:t>
              </a:r>
              <a:r>
                <a:rPr lang="en-US" altLang="ko-KR" dirty="0"/>
                <a:t>)</a:t>
              </a:r>
              <a:endParaRPr lang="ko-KR" alt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777F30-97FC-AC53-0751-2C24247C5E13}"/>
                </a:ext>
              </a:extLst>
            </p:cNvPr>
            <p:cNvSpPr txBox="1"/>
            <p:nvPr/>
          </p:nvSpPr>
          <p:spPr>
            <a:xfrm>
              <a:off x="4277025" y="2144687"/>
              <a:ext cx="2196596" cy="453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900" i="1" dirty="0">
                  <a:solidFill>
                    <a:srgbClr val="FF0000"/>
                  </a:solidFill>
                  <a:latin typeface="+mj-ea"/>
                  <a:ea typeface="+mj-ea"/>
                </a:rPr>
                <a:t>☞ 체결시 커넥터의 상단 부분을 </a:t>
              </a:r>
              <a:endParaRPr lang="en-US" altLang="ko-KR" sz="900" i="1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r>
                <a:rPr lang="ko-KR" altLang="en-US" sz="900" i="1" dirty="0">
                  <a:solidFill>
                    <a:srgbClr val="FF0000"/>
                  </a:solidFill>
                  <a:latin typeface="+mj-ea"/>
                  <a:ea typeface="+mj-ea"/>
                </a:rPr>
                <a:t>    살짝 눌러서 부드럽게 체결한다</a:t>
              </a:r>
              <a:endParaRPr lang="ko-KR" altLang="en-US" sz="9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C029EE65-E43E-075C-1626-CFEAB15267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73631" y="812881"/>
              <a:ext cx="212061" cy="69031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FD12231-CF70-A69B-C549-17CC741366D0}"/>
              </a:ext>
            </a:extLst>
          </p:cNvPr>
          <p:cNvSpPr txBox="1"/>
          <p:nvPr/>
        </p:nvSpPr>
        <p:spPr>
          <a:xfrm>
            <a:off x="199263" y="2681352"/>
            <a:ext cx="5174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7. DRY Contact (</a:t>
            </a:r>
            <a:r>
              <a:rPr lang="ko-KR" altLang="en-US" sz="1200" b="1" dirty="0">
                <a:latin typeface="+mn-ea"/>
              </a:rPr>
              <a:t>접점</a:t>
            </a:r>
            <a:r>
              <a:rPr lang="en-US" altLang="ko-KR" sz="1200" b="1" dirty="0">
                <a:latin typeface="+mn-ea"/>
              </a:rPr>
              <a:t>) </a:t>
            </a:r>
            <a:r>
              <a:rPr lang="ko-KR" altLang="en-US" sz="1200" b="1" dirty="0">
                <a:latin typeface="+mn-ea"/>
              </a:rPr>
              <a:t>및 삼성 </a:t>
            </a:r>
            <a:r>
              <a:rPr lang="en-US" altLang="ko-KR" sz="1200" b="1" dirty="0">
                <a:latin typeface="+mn-ea"/>
              </a:rPr>
              <a:t>TTL </a:t>
            </a:r>
            <a:r>
              <a:rPr lang="ko-KR" altLang="en-US" sz="1200" b="1" dirty="0">
                <a:latin typeface="+mn-ea"/>
              </a:rPr>
              <a:t>경보 설정 및 가상 알람 시험 방법</a:t>
            </a:r>
            <a:endParaRPr lang="en-US" altLang="ko-KR" sz="1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87BF4-2498-546C-B047-7D626C232DDD}"/>
              </a:ext>
            </a:extLst>
          </p:cNvPr>
          <p:cNvSpPr txBox="1"/>
          <p:nvPr/>
        </p:nvSpPr>
        <p:spPr>
          <a:xfrm>
            <a:off x="379726" y="2906269"/>
            <a:ext cx="3438524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1) </a:t>
            </a:r>
            <a:r>
              <a:rPr lang="ko-KR" altLang="en-US" sz="1000" b="1" dirty="0">
                <a:latin typeface="+mn-ea"/>
              </a:rPr>
              <a:t>경보 설정</a:t>
            </a:r>
            <a:endParaRPr lang="en-US" altLang="ko-KR" sz="1000" b="1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FC7DC-E399-0948-C6D1-014F1C73E306}"/>
              </a:ext>
            </a:extLst>
          </p:cNvPr>
          <p:cNvSpPr txBox="1"/>
          <p:nvPr/>
        </p:nvSpPr>
        <p:spPr>
          <a:xfrm>
            <a:off x="459624" y="5712364"/>
            <a:ext cx="3438524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2) </a:t>
            </a:r>
            <a:r>
              <a:rPr lang="ko-KR" altLang="en-US" sz="1000" b="1" dirty="0">
                <a:latin typeface="+mn-ea"/>
              </a:rPr>
              <a:t>가상 알람 시험 방법</a:t>
            </a:r>
            <a:endParaRPr lang="en-US" altLang="ko-KR" sz="1000" b="1" dirty="0">
              <a:latin typeface="+mn-ea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8671842D-0895-B5A9-75E7-9171E904B78B}"/>
              </a:ext>
            </a:extLst>
          </p:cNvPr>
          <p:cNvSpPr/>
          <p:nvPr/>
        </p:nvSpPr>
        <p:spPr>
          <a:xfrm>
            <a:off x="4700778" y="4751318"/>
            <a:ext cx="673388" cy="129161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7D2AD-E96C-F2B8-F375-D342BBB28101}"/>
              </a:ext>
            </a:extLst>
          </p:cNvPr>
          <p:cNvSpPr txBox="1"/>
          <p:nvPr/>
        </p:nvSpPr>
        <p:spPr>
          <a:xfrm>
            <a:off x="567023" y="4875161"/>
            <a:ext cx="5735224" cy="75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/>
              <a:t>접점의 알람 핀 배열 및 접점 상태 수정 가능</a:t>
            </a:r>
            <a:endParaRPr lang="en-US" altLang="ko-KR" sz="1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000" dirty="0"/>
              <a:t>핀 번호</a:t>
            </a:r>
            <a:r>
              <a:rPr lang="en-US" altLang="ko-KR" sz="1000" dirty="0"/>
              <a:t>(1~6)</a:t>
            </a:r>
            <a:r>
              <a:rPr lang="ko-KR" altLang="en-US" sz="1000" dirty="0"/>
              <a:t>에 맞는 경보 항목 선택 후 </a:t>
            </a:r>
            <a:r>
              <a:rPr lang="ko-KR" altLang="en-US" sz="1000" b="1" dirty="0">
                <a:solidFill>
                  <a:srgbClr val="009900"/>
                </a:solidFill>
              </a:rPr>
              <a:t>장비 </a:t>
            </a:r>
            <a:r>
              <a:rPr lang="ko-KR" altLang="en-US" sz="1000" b="1" dirty="0" err="1">
                <a:solidFill>
                  <a:srgbClr val="009900"/>
                </a:solidFill>
              </a:rPr>
              <a:t>설정내리기</a:t>
            </a:r>
            <a:r>
              <a:rPr lang="ko-KR" altLang="en-US" sz="1000" b="1" dirty="0">
                <a:solidFill>
                  <a:srgbClr val="009900"/>
                </a:solidFill>
              </a:rPr>
              <a:t> </a:t>
            </a:r>
            <a:r>
              <a:rPr lang="ko-KR" altLang="en-US" sz="1000" b="1" dirty="0"/>
              <a:t>클릭</a:t>
            </a:r>
            <a:endParaRPr lang="en-US" altLang="ko-KR" sz="1000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000" dirty="0"/>
              <a:t>현재 정류기에 설정된 정보 확인 시</a:t>
            </a:r>
            <a:r>
              <a:rPr lang="en-US" altLang="ko-KR" sz="1000" dirty="0"/>
              <a:t>, </a:t>
            </a:r>
            <a:r>
              <a:rPr lang="ko-KR" altLang="en-US" sz="1000" b="1" dirty="0">
                <a:solidFill>
                  <a:srgbClr val="009900"/>
                </a:solidFill>
              </a:rPr>
              <a:t>현재 설정 불러오기 </a:t>
            </a:r>
            <a:r>
              <a:rPr lang="ko-KR" altLang="en-US" sz="1000" b="1" dirty="0"/>
              <a:t>클릭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64AA8D8-F6C2-C8D0-3D00-B9A00A2FFF42}"/>
              </a:ext>
            </a:extLst>
          </p:cNvPr>
          <p:cNvSpPr/>
          <p:nvPr/>
        </p:nvSpPr>
        <p:spPr>
          <a:xfrm>
            <a:off x="3984333" y="4740002"/>
            <a:ext cx="673388" cy="129161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4CBC7813-3BEA-F452-12FB-5A8EF8197554}"/>
              </a:ext>
            </a:extLst>
          </p:cNvPr>
          <p:cNvCxnSpPr>
            <a:cxnSpLocks/>
            <a:stCxn id="15" idx="2"/>
            <a:endCxn id="37" idx="2"/>
          </p:cNvCxnSpPr>
          <p:nvPr/>
        </p:nvCxnSpPr>
        <p:spPr>
          <a:xfrm flipH="1" flipV="1">
            <a:off x="4337093" y="3533342"/>
            <a:ext cx="427915" cy="260981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C4A4DBD9-0270-BEFE-3D32-DE2D344FF32F}"/>
              </a:ext>
            </a:extLst>
          </p:cNvPr>
          <p:cNvCxnSpPr>
            <a:cxnSpLocks/>
            <a:stCxn id="4" idx="2"/>
            <a:endCxn id="40" idx="2"/>
          </p:cNvCxnSpPr>
          <p:nvPr/>
        </p:nvCxnSpPr>
        <p:spPr>
          <a:xfrm flipV="1">
            <a:off x="5117328" y="3533342"/>
            <a:ext cx="531044" cy="260981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0B4CCD1-FF82-37F9-BA1E-BA3F79F8B153}"/>
              </a:ext>
            </a:extLst>
          </p:cNvPr>
          <p:cNvSpPr txBox="1"/>
          <p:nvPr/>
        </p:nvSpPr>
        <p:spPr>
          <a:xfrm>
            <a:off x="3767156" y="3294979"/>
            <a:ext cx="1139874" cy="2383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/>
              <a:t>TTL </a:t>
            </a:r>
            <a:r>
              <a:rPr lang="ko-KR" altLang="en-US" sz="800" b="1" dirty="0"/>
              <a:t>기본 설정 </a:t>
            </a:r>
            <a:r>
              <a:rPr lang="en-US" altLang="ko-KR" sz="800" b="1" dirty="0"/>
              <a:t>: N/C</a:t>
            </a:r>
            <a:endParaRPr lang="ko-KR" altLang="en-US" sz="8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470E06-2940-1499-03AA-FDFACFE70D52}"/>
              </a:ext>
            </a:extLst>
          </p:cNvPr>
          <p:cNvSpPr txBox="1"/>
          <p:nvPr/>
        </p:nvSpPr>
        <p:spPr>
          <a:xfrm>
            <a:off x="5078435" y="3294979"/>
            <a:ext cx="1139874" cy="2383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/>
              <a:t>접점 기본 설정 </a:t>
            </a:r>
            <a:r>
              <a:rPr lang="en-US" altLang="ko-KR" sz="800" b="1" dirty="0"/>
              <a:t>: N/O</a:t>
            </a:r>
            <a:endParaRPr lang="ko-KR" altLang="en-US" sz="800" b="1" dirty="0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BF6BE4C2-CB34-8F55-7428-82F940D26841}"/>
              </a:ext>
            </a:extLst>
          </p:cNvPr>
          <p:cNvCxnSpPr>
            <a:cxnSpLocks/>
            <a:stCxn id="5" idx="5"/>
            <a:endCxn id="47" idx="2"/>
          </p:cNvCxnSpPr>
          <p:nvPr/>
        </p:nvCxnSpPr>
        <p:spPr>
          <a:xfrm flipV="1">
            <a:off x="2638244" y="3533342"/>
            <a:ext cx="18865" cy="400814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DF1237C-9BCA-5FEC-0988-A7D14C1B212C}"/>
              </a:ext>
            </a:extLst>
          </p:cNvPr>
          <p:cNvSpPr txBox="1"/>
          <p:nvPr/>
        </p:nvSpPr>
        <p:spPr>
          <a:xfrm>
            <a:off x="2245349" y="3294979"/>
            <a:ext cx="823519" cy="2383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/>
              <a:t>기본 핀 배열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ECB9CB1-E050-51E8-20C9-81128F618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87" y="6039278"/>
            <a:ext cx="4100453" cy="3363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0035F-1FB3-12EC-5CA5-DCB4CF06DE2E}"/>
              </a:ext>
            </a:extLst>
          </p:cNvPr>
          <p:cNvSpPr txBox="1"/>
          <p:nvPr/>
        </p:nvSpPr>
        <p:spPr>
          <a:xfrm>
            <a:off x="4444441" y="7010317"/>
            <a:ext cx="17474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i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i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활성화모드에서 </a:t>
            </a:r>
            <a:r>
              <a:rPr lang="en-US" altLang="ko-KR" sz="1100" i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100" i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분간 </a:t>
            </a:r>
            <a:endParaRPr lang="en-US" altLang="ko-KR" sz="1100" i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i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 할 경우 자동으로 </a:t>
            </a:r>
            <a:endParaRPr lang="en-US" altLang="ko-KR" sz="1100" i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i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비활성화 모드로 전환 됨 </a:t>
            </a:r>
            <a:endParaRPr lang="en-US" altLang="ko-KR" sz="1100" i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32612-2CCE-7A89-21DE-5AA6C9BAF6AA}"/>
              </a:ext>
            </a:extLst>
          </p:cNvPr>
          <p:cNvSpPr txBox="1"/>
          <p:nvPr/>
        </p:nvSpPr>
        <p:spPr>
          <a:xfrm>
            <a:off x="1455443" y="2934334"/>
            <a:ext cx="50865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※ TTL</a:t>
            </a:r>
            <a:r>
              <a:rPr kumimoji="0" lang="ko-KR" alt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은 상위 장비 기본값이 </a:t>
            </a: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N.OPEN </a:t>
            </a:r>
            <a:r>
              <a:rPr kumimoji="0" lang="ko-KR" alt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이므로</a:t>
            </a: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시공 시 </a:t>
            </a: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N.OPEN </a:t>
            </a:r>
            <a:r>
              <a:rPr kumimoji="0" lang="ko-KR" alt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으로 변경 필요함</a:t>
            </a:r>
            <a:r>
              <a:rPr kumimoji="0" lang="en-US" altLang="ko-KR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55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220E1-17E0-409A-B168-92128EA27251}"/>
              </a:ext>
            </a:extLst>
          </p:cNvPr>
          <p:cNvSpPr txBox="1"/>
          <p:nvPr/>
        </p:nvSpPr>
        <p:spPr>
          <a:xfrm rot="5400000">
            <a:off x="4781618" y="1897619"/>
            <a:ext cx="371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가이드 라인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B38F2C3-F0C7-A80D-7E00-B16D5413E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85" t="23243"/>
          <a:stretch/>
        </p:blipFill>
        <p:spPr>
          <a:xfrm>
            <a:off x="2290743" y="3221625"/>
            <a:ext cx="2307695" cy="2307029"/>
          </a:xfrm>
          <a:prstGeom prst="rect">
            <a:avLst/>
          </a:prstGeom>
        </p:spPr>
      </p:pic>
      <p:grpSp>
        <p:nvGrpSpPr>
          <p:cNvPr id="63" name="그룹 62">
            <a:extLst>
              <a:ext uri="{FF2B5EF4-FFF2-40B4-BE49-F238E27FC236}">
                <a16:creationId xmlns:a16="http://schemas.microsoft.com/office/drawing/2014/main" id="{ABE29417-488B-57DD-D54D-A0799B7BE2DB}"/>
              </a:ext>
            </a:extLst>
          </p:cNvPr>
          <p:cNvGrpSpPr/>
          <p:nvPr/>
        </p:nvGrpSpPr>
        <p:grpSpPr>
          <a:xfrm>
            <a:off x="158884" y="158721"/>
            <a:ext cx="6171199" cy="9181251"/>
            <a:chOff x="106353" y="-426386"/>
            <a:chExt cx="6171199" cy="9181251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C594E649-DC9D-1A87-D8E2-3975145C6D65}"/>
                </a:ext>
              </a:extLst>
            </p:cNvPr>
            <p:cNvGrpSpPr/>
            <p:nvPr/>
          </p:nvGrpSpPr>
          <p:grpSpPr>
            <a:xfrm>
              <a:off x="106353" y="-426386"/>
              <a:ext cx="5523080" cy="9181251"/>
              <a:chOff x="1346187" y="6299386"/>
              <a:chExt cx="4272728" cy="548966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2AA25C-7AF2-0452-DA14-7EFE4D76C0E6}"/>
                  </a:ext>
                </a:extLst>
              </p:cNvPr>
              <p:cNvSpPr txBox="1"/>
              <p:nvPr/>
            </p:nvSpPr>
            <p:spPr>
              <a:xfrm>
                <a:off x="1441496" y="11632626"/>
                <a:ext cx="4082110" cy="156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100" i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1100" i="1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활성화모드에서 </a:t>
                </a:r>
                <a:r>
                  <a:rPr lang="en-US" altLang="ko-KR" sz="1100" i="1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2</a:t>
                </a:r>
                <a:r>
                  <a:rPr lang="ko-KR" altLang="en-US" sz="1100" i="1" dirty="0">
                    <a:solidFill>
                      <a:srgbClr val="FF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분간 지속 할 경우 자동으로 비활성화 모드로 전환 됨 </a:t>
                </a:r>
                <a:endParaRPr lang="en-US" altLang="ko-KR" sz="1100" i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1CCB68-5799-7FDA-9709-3930CDDD29B0}"/>
                  </a:ext>
                </a:extLst>
              </p:cNvPr>
              <p:cNvSpPr txBox="1"/>
              <p:nvPr/>
            </p:nvSpPr>
            <p:spPr>
              <a:xfrm>
                <a:off x="1346187" y="6299386"/>
                <a:ext cx="4272728" cy="165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latin typeface="+mn-ea"/>
                  </a:rPr>
                  <a:t>8. TCP/IP </a:t>
                </a:r>
                <a:r>
                  <a:rPr lang="ko-KR" altLang="en-US" sz="1200" b="1" dirty="0">
                    <a:latin typeface="+mn-ea"/>
                  </a:rPr>
                  <a:t>네트워크 설정 및 가상 알람 시험 방법</a:t>
                </a:r>
                <a:endParaRPr lang="en-US" altLang="ko-KR" sz="1200" b="1" dirty="0">
                  <a:latin typeface="+mn-ea"/>
                </a:endParaRPr>
              </a:p>
            </p:txBody>
          </p:sp>
        </p:grp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A101EF9-3AD4-426A-9325-C6DEECDF3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08" y="5141333"/>
              <a:ext cx="6125444" cy="341574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2604137-87A9-A149-B681-A3A3497A7314}"/>
                </a:ext>
              </a:extLst>
            </p:cNvPr>
            <p:cNvSpPr txBox="1"/>
            <p:nvPr/>
          </p:nvSpPr>
          <p:spPr>
            <a:xfrm>
              <a:off x="236518" y="7584892"/>
              <a:ext cx="2983509" cy="567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① 송출 </a:t>
              </a:r>
              <a:r>
                <a:rPr lang="en-US" altLang="ko-KR" sz="1100" b="1" dirty="0">
                  <a:latin typeface="+mn-ea"/>
                </a:rPr>
                <a:t>: </a:t>
              </a:r>
              <a:r>
                <a:rPr lang="ko-KR" altLang="en-US" sz="1100" b="1" dirty="0">
                  <a:latin typeface="+mn-ea"/>
                </a:rPr>
                <a:t>활성화 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체크</a:t>
              </a:r>
              <a:r>
                <a:rPr lang="en-US" altLang="ko-KR" sz="1100" b="1" dirty="0">
                  <a:latin typeface="+mn-ea"/>
                </a:rPr>
                <a:t>) </a:t>
              </a:r>
              <a:r>
                <a:rPr lang="ko-KR" altLang="en-US" sz="1100" b="1" dirty="0">
                  <a:latin typeface="+mn-ea"/>
                </a:rPr>
                <a:t>② 가상 알람 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체크</a:t>
              </a:r>
              <a:r>
                <a:rPr lang="en-US" altLang="ko-KR" sz="1100" b="1" dirty="0">
                  <a:latin typeface="+mn-ea"/>
                </a:rPr>
                <a:t>)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③ 입력 </a:t>
              </a:r>
              <a:r>
                <a:rPr lang="en-US" altLang="ko-KR" sz="1100" b="1" dirty="0">
                  <a:latin typeface="+mn-ea"/>
                </a:rPr>
                <a:t>“</a:t>
              </a:r>
              <a:r>
                <a:rPr lang="ko-KR" altLang="en-US" sz="1100" b="1" dirty="0">
                  <a:latin typeface="+mn-ea"/>
                </a:rPr>
                <a:t>클릭</a:t>
              </a:r>
              <a:r>
                <a:rPr lang="en-US" altLang="ko-KR" sz="1100" b="1" dirty="0">
                  <a:latin typeface="+mn-ea"/>
                </a:rPr>
                <a:t>“ : </a:t>
              </a:r>
              <a:r>
                <a:rPr lang="ko-KR" altLang="en-US" sz="1100" b="1" dirty="0">
                  <a:latin typeface="+mn-ea"/>
                </a:rPr>
                <a:t>가상의 </a:t>
              </a:r>
              <a:r>
                <a:rPr lang="en-US" altLang="ko-KR" sz="1100" b="1" dirty="0">
                  <a:latin typeface="+mn-ea"/>
                </a:rPr>
                <a:t>fail </a:t>
              </a:r>
              <a:r>
                <a:rPr lang="ko-KR" altLang="en-US" sz="1100" b="1" dirty="0">
                  <a:latin typeface="+mn-ea"/>
                </a:rPr>
                <a:t>발생</a:t>
              </a:r>
              <a:endParaRPr lang="en-US" altLang="ko-KR" sz="1100" b="1" dirty="0">
                <a:latin typeface="+mn-ea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55BBB79-BB2A-EA21-75E0-6AA5427C09C5}"/>
                </a:ext>
              </a:extLst>
            </p:cNvPr>
            <p:cNvSpPr txBox="1"/>
            <p:nvPr/>
          </p:nvSpPr>
          <p:spPr>
            <a:xfrm>
              <a:off x="3209633" y="7528786"/>
              <a:ext cx="3026791" cy="567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① 클리어 </a:t>
              </a:r>
              <a:r>
                <a:rPr lang="en-US" altLang="ko-KR" sz="1100" b="1" dirty="0">
                  <a:latin typeface="+mn-ea"/>
                </a:rPr>
                <a:t>”</a:t>
              </a:r>
              <a:r>
                <a:rPr lang="ko-KR" altLang="en-US" sz="1100" b="1" dirty="0">
                  <a:latin typeface="+mn-ea"/>
                </a:rPr>
                <a:t>클릭</a:t>
              </a:r>
              <a:r>
                <a:rPr lang="en-US" altLang="ko-KR" sz="1100" b="1" dirty="0">
                  <a:latin typeface="+mn-ea"/>
                </a:rPr>
                <a:t>” : </a:t>
              </a:r>
              <a:r>
                <a:rPr lang="ko-KR" altLang="en-US" sz="1100" b="1" dirty="0" err="1">
                  <a:latin typeface="+mn-ea"/>
                </a:rPr>
                <a:t>가상알람</a:t>
              </a:r>
              <a:r>
                <a:rPr lang="ko-KR" altLang="en-US" sz="1100" b="1" dirty="0">
                  <a:latin typeface="+mn-ea"/>
                </a:rPr>
                <a:t> </a:t>
              </a:r>
              <a:r>
                <a:rPr lang="en-US" altLang="ko-KR" sz="1100" b="1" dirty="0">
                  <a:latin typeface="+mn-ea"/>
                </a:rPr>
                <a:t>fail </a:t>
              </a:r>
              <a:r>
                <a:rPr lang="ko-KR" altLang="en-US" sz="1100" b="1" dirty="0">
                  <a:latin typeface="+mn-ea"/>
                </a:rPr>
                <a:t>해제를 위함</a:t>
              </a:r>
              <a:endParaRPr lang="en-US" altLang="ko-KR" sz="11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② 송출 </a:t>
              </a:r>
              <a:r>
                <a:rPr lang="en-US" altLang="ko-KR" sz="1100" b="1" dirty="0">
                  <a:latin typeface="+mn-ea"/>
                </a:rPr>
                <a:t>: </a:t>
              </a:r>
              <a:r>
                <a:rPr lang="ko-KR" altLang="en-US" sz="1100" b="1" dirty="0">
                  <a:latin typeface="+mn-ea"/>
                </a:rPr>
                <a:t>비활성화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체크</a:t>
              </a:r>
              <a:r>
                <a:rPr lang="en-US" altLang="ko-KR" sz="1100" b="1" dirty="0">
                  <a:latin typeface="+mn-ea"/>
                </a:rPr>
                <a:t>) </a:t>
              </a:r>
            </a:p>
          </p:txBody>
        </p:sp>
      </p:grpSp>
      <p:sp>
        <p:nvSpPr>
          <p:cNvPr id="66" name="화살표: 아래쪽 65">
            <a:extLst>
              <a:ext uri="{FF2B5EF4-FFF2-40B4-BE49-F238E27FC236}">
                <a16:creationId xmlns:a16="http://schemas.microsoft.com/office/drawing/2014/main" id="{C72E6384-534C-85FF-0BA6-4B47F082C516}"/>
              </a:ext>
            </a:extLst>
          </p:cNvPr>
          <p:cNvSpPr/>
          <p:nvPr/>
        </p:nvSpPr>
        <p:spPr>
          <a:xfrm>
            <a:off x="2489844" y="5599852"/>
            <a:ext cx="307380" cy="291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34FF70F-B6A2-9891-D43E-39B59499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66" t="35978"/>
          <a:stretch/>
        </p:blipFill>
        <p:spPr>
          <a:xfrm>
            <a:off x="527916" y="1262401"/>
            <a:ext cx="2734247" cy="1962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91BB7-09DA-77EE-9CF5-4E30B1048EE3}"/>
              </a:ext>
            </a:extLst>
          </p:cNvPr>
          <p:cNvSpPr txBox="1"/>
          <p:nvPr/>
        </p:nvSpPr>
        <p:spPr>
          <a:xfrm>
            <a:off x="297012" y="404040"/>
            <a:ext cx="6084316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1) </a:t>
            </a:r>
            <a:r>
              <a:rPr lang="ko-KR" altLang="en-US" sz="1000" b="1" dirty="0">
                <a:latin typeface="+mn-ea"/>
              </a:rPr>
              <a:t>네트워크 설정</a:t>
            </a:r>
            <a:endParaRPr lang="en-US" altLang="ko-KR" sz="1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    -. </a:t>
            </a:r>
            <a:r>
              <a:rPr lang="ko-KR" altLang="en-US" sz="1000" b="1" dirty="0">
                <a:latin typeface="+mn-ea"/>
              </a:rPr>
              <a:t>기본값 </a:t>
            </a:r>
            <a:r>
              <a:rPr lang="en-US" altLang="ko-KR" sz="1000" b="1" dirty="0">
                <a:latin typeface="+mn-ea"/>
              </a:rPr>
              <a:t>: </a:t>
            </a:r>
            <a:r>
              <a:rPr lang="ko-KR" altLang="en-US" sz="1000" b="1" dirty="0">
                <a:latin typeface="+mn-ea"/>
              </a:rPr>
              <a:t>자동 </a:t>
            </a:r>
            <a:r>
              <a:rPr lang="en-US" altLang="ko-KR" sz="1000" b="1" dirty="0">
                <a:latin typeface="+mn-ea"/>
              </a:rPr>
              <a:t>(</a:t>
            </a:r>
            <a:r>
              <a:rPr lang="ko-KR" altLang="en-US" sz="1000" b="1" dirty="0" err="1">
                <a:latin typeface="+mn-ea"/>
              </a:rPr>
              <a:t>알람케이블</a:t>
            </a:r>
            <a:r>
              <a:rPr lang="ko-KR" altLang="en-US" sz="1000" b="1" dirty="0">
                <a:latin typeface="+mn-ea"/>
              </a:rPr>
              <a:t> 체결 시 네트워크 자동 탐색</a:t>
            </a:r>
            <a:r>
              <a:rPr lang="en-US" altLang="ko-KR" sz="1000" b="1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latin typeface="+mn-ea"/>
              </a:rPr>
              <a:t>    -. </a:t>
            </a:r>
            <a:r>
              <a:rPr lang="ko-KR" altLang="en-US" sz="1000" b="1" dirty="0">
                <a:latin typeface="+mn-ea"/>
              </a:rPr>
              <a:t>수동 </a:t>
            </a:r>
            <a:r>
              <a:rPr lang="en-US" altLang="ko-KR" sz="1000" b="1" dirty="0">
                <a:latin typeface="+mn-ea"/>
              </a:rPr>
              <a:t>IP </a:t>
            </a:r>
            <a:r>
              <a:rPr lang="ko-KR" altLang="en-US" sz="1000" b="1" dirty="0">
                <a:latin typeface="+mn-ea"/>
              </a:rPr>
              <a:t>셋팅 시</a:t>
            </a:r>
            <a:r>
              <a:rPr lang="en-US" altLang="ko-KR" sz="1000" b="1" dirty="0">
                <a:latin typeface="+mn-ea"/>
              </a:rPr>
              <a:t>, </a:t>
            </a:r>
            <a:r>
              <a:rPr lang="ko-KR" altLang="en-US" sz="1000" b="1" dirty="0">
                <a:latin typeface="+mn-ea"/>
              </a:rPr>
              <a:t>수동 </a:t>
            </a:r>
            <a:r>
              <a:rPr lang="en-US" altLang="ko-KR" sz="1000" b="1" dirty="0">
                <a:latin typeface="+mn-ea"/>
              </a:rPr>
              <a:t>“</a:t>
            </a:r>
            <a:r>
              <a:rPr lang="ko-KR" altLang="en-US" sz="1000" b="1" dirty="0">
                <a:latin typeface="+mn-ea"/>
              </a:rPr>
              <a:t>체크</a:t>
            </a:r>
            <a:r>
              <a:rPr lang="en-US" altLang="ko-KR" sz="1000" b="1" dirty="0">
                <a:latin typeface="+mn-ea"/>
              </a:rPr>
              <a:t>” </a:t>
            </a:r>
            <a:r>
              <a:rPr lang="ko-KR" altLang="en-US" sz="1000" b="1" dirty="0">
                <a:latin typeface="+mn-ea"/>
              </a:rPr>
              <a:t>후 각 어드레스 정보를 입력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00FF6-8103-37CE-1B11-1EEBE685A14B}"/>
              </a:ext>
            </a:extLst>
          </p:cNvPr>
          <p:cNvSpPr txBox="1"/>
          <p:nvPr/>
        </p:nvSpPr>
        <p:spPr>
          <a:xfrm>
            <a:off x="324589" y="3539725"/>
            <a:ext cx="1510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2) </a:t>
            </a:r>
            <a:r>
              <a:rPr lang="ko-KR" altLang="en-US" sz="1000" b="1" dirty="0">
                <a:latin typeface="+mn-ea"/>
              </a:rPr>
              <a:t>가상 알람 시험 방법</a:t>
            </a:r>
          </a:p>
        </p:txBody>
      </p:sp>
    </p:spTree>
    <p:extLst>
      <p:ext uri="{BB962C8B-B14F-4D97-AF65-F5344CB8AC3E}">
        <p14:creationId xmlns:p14="http://schemas.microsoft.com/office/powerpoint/2010/main" val="125697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A5FA7-8360-45A5-6BAA-B01560D7317F}"/>
              </a:ext>
            </a:extLst>
          </p:cNvPr>
          <p:cNvSpPr txBox="1"/>
          <p:nvPr/>
        </p:nvSpPr>
        <p:spPr>
          <a:xfrm>
            <a:off x="136029" y="32915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9. </a:t>
            </a:r>
            <a:r>
              <a:rPr lang="ko-KR" altLang="en-US" sz="1200" b="1" dirty="0">
                <a:latin typeface="+mn-ea"/>
              </a:rPr>
              <a:t>스마트폰 활용한 </a:t>
            </a:r>
            <a:r>
              <a:rPr lang="en-US" altLang="ko-KR" sz="1200" b="1" dirty="0">
                <a:latin typeface="+mn-ea"/>
              </a:rPr>
              <a:t>APP</a:t>
            </a:r>
            <a:endParaRPr lang="ko-KR" altLang="en-US" sz="1200" b="1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C0657E6-5268-4A72-29C8-8ABE8175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30" y="1192300"/>
            <a:ext cx="2171700" cy="3000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DB5C82-438D-B1B1-B07A-95824C7AAFB0}"/>
              </a:ext>
            </a:extLst>
          </p:cNvPr>
          <p:cNvSpPr txBox="1"/>
          <p:nvPr/>
        </p:nvSpPr>
        <p:spPr>
          <a:xfrm>
            <a:off x="260648" y="660858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1) </a:t>
            </a:r>
            <a:r>
              <a:rPr lang="ko-KR" altLang="en-US" sz="1000" dirty="0">
                <a:latin typeface="+mn-ea"/>
              </a:rPr>
              <a:t>정류기 </a:t>
            </a:r>
            <a:r>
              <a:rPr lang="en-US" altLang="ko-KR" sz="1000" dirty="0">
                <a:latin typeface="+mn-ea"/>
              </a:rPr>
              <a:t>APP Login</a:t>
            </a:r>
            <a:endParaRPr lang="ko-KR" altLang="en-US" sz="1000" dirty="0"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7DA82-40EC-6DEE-4121-02CA34ECB5BD}"/>
              </a:ext>
            </a:extLst>
          </p:cNvPr>
          <p:cNvSpPr txBox="1"/>
          <p:nvPr/>
        </p:nvSpPr>
        <p:spPr>
          <a:xfrm>
            <a:off x="3068960" y="653426"/>
            <a:ext cx="2872902" cy="447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2) </a:t>
            </a:r>
            <a:r>
              <a:rPr lang="ko-KR" altLang="en-US" sz="1000" dirty="0">
                <a:latin typeface="+mn-ea"/>
              </a:rPr>
              <a:t>정류기 상태 정보 화면</a:t>
            </a:r>
            <a:endParaRPr lang="en-US" altLang="ko-KR" sz="1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    - </a:t>
            </a:r>
            <a:r>
              <a:rPr lang="ko-KR" altLang="en-US" sz="1000" dirty="0">
                <a:latin typeface="+mn-ea"/>
              </a:rPr>
              <a:t>현재 구동상태  및 알람 현황을 확인 가능 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1113DD7-BD61-95BA-F8B5-FA1757B2D539}"/>
              </a:ext>
            </a:extLst>
          </p:cNvPr>
          <p:cNvGrpSpPr/>
          <p:nvPr/>
        </p:nvGrpSpPr>
        <p:grpSpPr>
          <a:xfrm>
            <a:off x="3347045" y="1192299"/>
            <a:ext cx="1084779" cy="3000375"/>
            <a:chOff x="3152165" y="1218740"/>
            <a:chExt cx="2169558" cy="495024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C6D03EB-6B3C-7266-9038-F3E3938EF492}"/>
                </a:ext>
              </a:extLst>
            </p:cNvPr>
            <p:cNvGrpSpPr/>
            <p:nvPr/>
          </p:nvGrpSpPr>
          <p:grpSpPr>
            <a:xfrm>
              <a:off x="3152251" y="1218740"/>
              <a:ext cx="2169472" cy="4950240"/>
              <a:chOff x="3152251" y="1218740"/>
              <a:chExt cx="2169472" cy="4950240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CD6B4D0E-2364-4922-FD86-E1B76B78A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72"/>
              <a:stretch/>
            </p:blipFill>
            <p:spPr>
              <a:xfrm>
                <a:off x="3152251" y="1218740"/>
                <a:ext cx="2169386" cy="49502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CFC5D9B5-0F1C-F1FE-FA73-D92AE755AD94}"/>
                  </a:ext>
                </a:extLst>
              </p:cNvPr>
              <p:cNvSpPr/>
              <p:nvPr/>
            </p:nvSpPr>
            <p:spPr>
              <a:xfrm>
                <a:off x="3152337" y="1801563"/>
                <a:ext cx="2169386" cy="2070842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D668AD53-058B-70BC-187E-1CE5BC5A00E2}"/>
                </a:ext>
              </a:extLst>
            </p:cNvPr>
            <p:cNvSpPr/>
            <p:nvPr/>
          </p:nvSpPr>
          <p:spPr>
            <a:xfrm>
              <a:off x="3152165" y="4086158"/>
              <a:ext cx="2169386" cy="20708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2AA991-CD09-8D6E-4681-1AFFD6961A62}"/>
              </a:ext>
            </a:extLst>
          </p:cNvPr>
          <p:cNvSpPr txBox="1"/>
          <p:nvPr/>
        </p:nvSpPr>
        <p:spPr>
          <a:xfrm>
            <a:off x="4431824" y="1812577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정류기 정보 확인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 - </a:t>
            </a:r>
            <a:r>
              <a:rPr lang="ko-KR" altLang="en-US" sz="1000" dirty="0">
                <a:latin typeface="+mn-ea"/>
              </a:rPr>
              <a:t>현재 출력 상태 등 확인 가능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2DE3A4-86E7-AD2C-1ECC-087CC3B3246B}"/>
              </a:ext>
            </a:extLst>
          </p:cNvPr>
          <p:cNvSpPr txBox="1"/>
          <p:nvPr/>
        </p:nvSpPr>
        <p:spPr>
          <a:xfrm>
            <a:off x="4500171" y="2935987"/>
            <a:ext cx="204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latin typeface="+mn-ea"/>
              </a:rPr>
              <a:t>정류기 알람 확인 </a:t>
            </a:r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- </a:t>
            </a:r>
            <a:r>
              <a:rPr lang="ko-KR" altLang="en-US" sz="1000" dirty="0">
                <a:latin typeface="+mn-ea"/>
              </a:rPr>
              <a:t>현재 알람 발생 여부 확인 가능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84C482-FA71-B9BD-7AA0-6E523B6242F9}"/>
              </a:ext>
            </a:extLst>
          </p:cNvPr>
          <p:cNvSpPr txBox="1"/>
          <p:nvPr/>
        </p:nvSpPr>
        <p:spPr>
          <a:xfrm>
            <a:off x="314028" y="4450709"/>
            <a:ext cx="2307042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3) </a:t>
            </a:r>
            <a:r>
              <a:rPr lang="ko-KR" altLang="en-US" sz="1000" dirty="0">
                <a:latin typeface="+mn-ea"/>
              </a:rPr>
              <a:t>배터리 장착 유무 설정 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자동인식</a:t>
            </a:r>
            <a:r>
              <a:rPr lang="en-US" altLang="ko-KR" sz="1000" dirty="0">
                <a:latin typeface="+mn-ea"/>
              </a:rPr>
              <a:t>)</a:t>
            </a:r>
            <a:r>
              <a:rPr lang="ko-KR" altLang="en-US" sz="1000" dirty="0">
                <a:latin typeface="+mn-ea"/>
              </a:rPr>
              <a:t> 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77A20E5-4BA6-70DE-5A8F-4ECC740C3C71}"/>
              </a:ext>
            </a:extLst>
          </p:cNvPr>
          <p:cNvGrpSpPr/>
          <p:nvPr/>
        </p:nvGrpSpPr>
        <p:grpSpPr>
          <a:xfrm>
            <a:off x="407500" y="4880992"/>
            <a:ext cx="2373428" cy="4292142"/>
            <a:chOff x="323864" y="5031171"/>
            <a:chExt cx="2187302" cy="4292142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413640C0-F155-11CC-D469-285A45A49BCC}"/>
                </a:ext>
              </a:extLst>
            </p:cNvPr>
            <p:cNvGrpSpPr/>
            <p:nvPr/>
          </p:nvGrpSpPr>
          <p:grpSpPr>
            <a:xfrm>
              <a:off x="346795" y="5031171"/>
              <a:ext cx="1975768" cy="4292142"/>
              <a:chOff x="421750" y="2576736"/>
              <a:chExt cx="2169327" cy="4950240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930E142C-34A8-05F9-1F15-444B0DED9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29"/>
              <a:stretch/>
            </p:blipFill>
            <p:spPr>
              <a:xfrm>
                <a:off x="421750" y="2576736"/>
                <a:ext cx="2169327" cy="49502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DBC8B9DB-80D7-65C1-7FEC-BC4B0988057F}"/>
                  </a:ext>
                </a:extLst>
              </p:cNvPr>
              <p:cNvSpPr/>
              <p:nvPr/>
            </p:nvSpPr>
            <p:spPr>
              <a:xfrm>
                <a:off x="565770" y="4087945"/>
                <a:ext cx="1881346" cy="129618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EE021A-8415-8418-BC18-A9C4ADF36C9A}"/>
                </a:ext>
              </a:extLst>
            </p:cNvPr>
            <p:cNvSpPr txBox="1"/>
            <p:nvPr/>
          </p:nvSpPr>
          <p:spPr>
            <a:xfrm>
              <a:off x="323864" y="7886484"/>
              <a:ext cx="2187302" cy="1221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ko-KR" altLang="en-US" sz="1000" b="1" dirty="0">
                  <a:solidFill>
                    <a:srgbClr val="FF0000"/>
                  </a:solidFill>
                  <a:latin typeface="+mn-ea"/>
                </a:rPr>
                <a:t>배터리 방전 시험</a:t>
              </a:r>
              <a:endParaRPr lang="en-US" altLang="ko-KR" sz="1000" b="1" dirty="0">
                <a:solidFill>
                  <a:srgbClr val="FF000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b="1" dirty="0">
                  <a:latin typeface="+mn-ea"/>
                </a:rPr>
                <a:t>1) </a:t>
              </a:r>
              <a:r>
                <a:rPr lang="ko-KR" altLang="en-US" sz="1000" b="1" dirty="0">
                  <a:latin typeface="+mn-ea"/>
                </a:rPr>
                <a:t>배터리 장착상태에서 시험가능</a:t>
              </a:r>
              <a:endParaRPr lang="en-US" altLang="ko-KR" sz="1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b="1" dirty="0">
                  <a:latin typeface="+mn-ea"/>
                </a:rPr>
                <a:t>2) </a:t>
              </a:r>
              <a:r>
                <a:rPr lang="ko-KR" altLang="en-US" sz="1000" b="1" dirty="0">
                  <a:latin typeface="+mn-ea"/>
                </a:rPr>
                <a:t>수동 방전 전압 및 수동 방전</a:t>
              </a:r>
              <a:endParaRPr lang="en-US" altLang="ko-KR" sz="1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b="1" dirty="0">
                  <a:latin typeface="+mn-ea"/>
                </a:rPr>
                <a:t>   </a:t>
              </a:r>
              <a:r>
                <a:rPr lang="ko-KR" altLang="en-US" sz="1000" b="1" dirty="0">
                  <a:latin typeface="+mn-ea"/>
                </a:rPr>
                <a:t>시간 설정 후 시작 버튼 입력</a:t>
              </a:r>
              <a:endParaRPr lang="en-US" altLang="ko-KR" sz="10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b="1" dirty="0">
                  <a:latin typeface="+mn-ea"/>
                </a:rPr>
                <a:t>3) </a:t>
              </a:r>
              <a:r>
                <a:rPr lang="ko-KR" altLang="en-US" sz="1000" b="1" dirty="0">
                  <a:latin typeface="+mn-ea"/>
                </a:rPr>
                <a:t>시험 종료 시 </a:t>
              </a:r>
              <a:r>
                <a:rPr lang="en-US" altLang="ko-KR" sz="1000" b="1" dirty="0">
                  <a:latin typeface="+mn-ea"/>
                </a:rPr>
                <a:t>PASS/FAIL </a:t>
              </a:r>
              <a:r>
                <a:rPr lang="ko-KR" altLang="en-US" sz="1000" b="1" dirty="0">
                  <a:latin typeface="+mn-ea"/>
                </a:rPr>
                <a:t>표시 </a:t>
              </a:r>
              <a:endParaRPr lang="ko-KR" altLang="en-US" sz="1000" b="1" dirty="0"/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80009AEE-3702-2204-06AE-41E7AA25D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/>
          <a:stretch/>
        </p:blipFill>
        <p:spPr>
          <a:xfrm>
            <a:off x="3296240" y="4812953"/>
            <a:ext cx="2187302" cy="4375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0D33BB-B8EF-0AE5-6464-BA88BC4BAABA}"/>
              </a:ext>
            </a:extLst>
          </p:cNvPr>
          <p:cNvSpPr txBox="1"/>
          <p:nvPr/>
        </p:nvSpPr>
        <p:spPr>
          <a:xfrm>
            <a:off x="3203510" y="4432543"/>
            <a:ext cx="1069524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4) </a:t>
            </a:r>
            <a:r>
              <a:rPr lang="ko-KR" altLang="en-US" sz="1000" dirty="0">
                <a:latin typeface="+mn-ea"/>
              </a:rPr>
              <a:t>시스템 설정 </a:t>
            </a:r>
            <a:endParaRPr lang="en-US" altLang="ko-KR" sz="1000" dirty="0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14530A-E2DE-C44F-1A7C-ADAB8E7117E9}"/>
              </a:ext>
            </a:extLst>
          </p:cNvPr>
          <p:cNvSpPr txBox="1"/>
          <p:nvPr/>
        </p:nvSpPr>
        <p:spPr>
          <a:xfrm>
            <a:off x="3266586" y="7736304"/>
            <a:ext cx="2045753" cy="1452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ko-KR" altLang="en-US" sz="1000" b="1" dirty="0">
                <a:solidFill>
                  <a:srgbClr val="FF0000"/>
                </a:solidFill>
              </a:rPr>
              <a:t>정류기의 제품 정보 표시 및 </a:t>
            </a:r>
            <a:endParaRPr lang="en-US" altLang="ko-KR" sz="1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0000"/>
                </a:solidFill>
              </a:rPr>
              <a:t>      네트워크 설정</a:t>
            </a:r>
            <a:r>
              <a:rPr lang="en-US" altLang="ko-KR" sz="1000" b="1" dirty="0">
                <a:solidFill>
                  <a:srgbClr val="FF0000"/>
                </a:solidFill>
              </a:rPr>
              <a:t>(IP </a:t>
            </a:r>
            <a:r>
              <a:rPr lang="ko-KR" altLang="en-US" sz="1000" b="1" dirty="0">
                <a:solidFill>
                  <a:srgbClr val="FF0000"/>
                </a:solidFill>
              </a:rPr>
              <a:t>셋팅</a:t>
            </a:r>
            <a:r>
              <a:rPr lang="en-US" altLang="ko-KR" sz="1000" b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/>
              <a:t>1) </a:t>
            </a:r>
            <a:r>
              <a:rPr lang="ko-KR" altLang="en-US" sz="1000" b="1" dirty="0"/>
              <a:t>시스템 정보 </a:t>
            </a:r>
            <a:r>
              <a:rPr lang="en-US" altLang="ko-KR" sz="1000" b="1" dirty="0"/>
              <a:t>: </a:t>
            </a:r>
            <a:r>
              <a:rPr lang="ko-KR" altLang="en-US" sz="1000" b="1" dirty="0"/>
              <a:t>변경 불가능</a:t>
            </a:r>
            <a:endParaRPr lang="en-US" altLang="ko-KR" sz="1000" b="1" dirty="0"/>
          </a:p>
          <a:p>
            <a:pPr>
              <a:lnSpc>
                <a:spcPct val="150000"/>
              </a:lnSpc>
            </a:pPr>
            <a:r>
              <a:rPr lang="en-US" altLang="ko-KR" sz="1000" b="1" dirty="0"/>
              <a:t>2) </a:t>
            </a:r>
            <a:r>
              <a:rPr lang="ko-KR" altLang="en-US" sz="1000" b="1" dirty="0"/>
              <a:t>네트워크 설정 </a:t>
            </a:r>
            <a:r>
              <a:rPr lang="en-US" altLang="ko-KR" sz="1000" b="1" dirty="0"/>
              <a:t>: </a:t>
            </a:r>
            <a:r>
              <a:rPr lang="ko-KR" altLang="en-US" sz="1000" b="1" dirty="0"/>
              <a:t>자동</a:t>
            </a:r>
            <a:r>
              <a:rPr lang="en-US" altLang="ko-KR" sz="1000" b="1" dirty="0"/>
              <a:t>/</a:t>
            </a:r>
            <a:r>
              <a:rPr lang="ko-KR" altLang="en-US" sz="1000" b="1" dirty="0"/>
              <a:t>수동 변경</a:t>
            </a:r>
            <a:endParaRPr lang="en-US" altLang="ko-KR" sz="1000" b="1" dirty="0"/>
          </a:p>
          <a:p>
            <a:pPr>
              <a:lnSpc>
                <a:spcPct val="150000"/>
              </a:lnSpc>
            </a:pPr>
            <a:r>
              <a:rPr lang="en-US" altLang="ko-KR" sz="1000" b="1" dirty="0"/>
              <a:t>3) </a:t>
            </a:r>
            <a:r>
              <a:rPr lang="ko-KR" altLang="en-US" sz="1000" b="1" dirty="0"/>
              <a:t>수동 </a:t>
            </a:r>
            <a:r>
              <a:rPr lang="ko-KR" altLang="en-US" sz="1000" b="1" dirty="0" err="1"/>
              <a:t>설정시</a:t>
            </a:r>
            <a:r>
              <a:rPr lang="ko-KR" altLang="en-US" sz="1000" b="1" dirty="0"/>
              <a:t> 입력 버튼을 이용</a:t>
            </a:r>
            <a:endParaRPr lang="en-US" altLang="ko-KR" sz="1000" b="1" dirty="0"/>
          </a:p>
          <a:p>
            <a:pPr>
              <a:lnSpc>
                <a:spcPct val="150000"/>
              </a:lnSpc>
            </a:pPr>
            <a:r>
              <a:rPr lang="en-US" altLang="ko-KR" sz="1000" b="1" dirty="0"/>
              <a:t>    </a:t>
            </a:r>
            <a:r>
              <a:rPr lang="ko-KR" altLang="en-US" sz="1000" b="1" dirty="0"/>
              <a:t> </a:t>
            </a:r>
            <a:r>
              <a:rPr lang="en-US" altLang="ko-KR" sz="1000" b="1" dirty="0"/>
              <a:t>IP</a:t>
            </a:r>
            <a:r>
              <a:rPr lang="ko-KR" altLang="en-US" sz="1000" b="1" dirty="0"/>
              <a:t>주소 변경 가능</a:t>
            </a:r>
          </a:p>
        </p:txBody>
      </p:sp>
    </p:spTree>
    <p:extLst>
      <p:ext uri="{BB962C8B-B14F-4D97-AF65-F5344CB8AC3E}">
        <p14:creationId xmlns:p14="http://schemas.microsoft.com/office/powerpoint/2010/main" val="211952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9328DC7A-FB31-BDE7-FE7A-E26D73636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6"/>
          <a:stretch/>
        </p:blipFill>
        <p:spPr>
          <a:xfrm>
            <a:off x="656297" y="1107129"/>
            <a:ext cx="2106464" cy="3401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3A5FA7-8360-45A5-6BAA-B01560D7317F}"/>
              </a:ext>
            </a:extLst>
          </p:cNvPr>
          <p:cNvSpPr txBox="1"/>
          <p:nvPr/>
        </p:nvSpPr>
        <p:spPr>
          <a:xfrm>
            <a:off x="105908" y="176910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+mn-ea"/>
              </a:rPr>
              <a:t>9. </a:t>
            </a:r>
            <a:r>
              <a:rPr lang="ko-KR" altLang="en-US" sz="1200" b="1" dirty="0">
                <a:latin typeface="+mn-ea"/>
              </a:rPr>
              <a:t>스마트폰 활용한 </a:t>
            </a:r>
            <a:r>
              <a:rPr lang="en-US" altLang="ko-KR" sz="1200" b="1" dirty="0">
                <a:latin typeface="+mn-ea"/>
              </a:rPr>
              <a:t>APP</a:t>
            </a:r>
            <a:endParaRPr lang="ko-KR" altLang="en-US" sz="1200" b="1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B5C82-438D-B1B1-B07A-95824C7AAFB0}"/>
              </a:ext>
            </a:extLst>
          </p:cNvPr>
          <p:cNvSpPr txBox="1"/>
          <p:nvPr/>
        </p:nvSpPr>
        <p:spPr>
          <a:xfrm>
            <a:off x="333400" y="689835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+mn-ea"/>
              </a:rPr>
              <a:t>5) </a:t>
            </a:r>
            <a:r>
              <a:rPr lang="ko-KR" altLang="en-US" sz="1000" dirty="0">
                <a:latin typeface="+mn-ea"/>
              </a:rPr>
              <a:t>이벤트 로그 알람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84C482-FA71-B9BD-7AA0-6E523B6242F9}"/>
              </a:ext>
            </a:extLst>
          </p:cNvPr>
          <p:cNvSpPr txBox="1"/>
          <p:nvPr/>
        </p:nvSpPr>
        <p:spPr>
          <a:xfrm>
            <a:off x="439309" y="4789662"/>
            <a:ext cx="1242648" cy="29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>
                <a:latin typeface="+mn-ea"/>
              </a:rPr>
              <a:t>6) </a:t>
            </a:r>
            <a:r>
              <a:rPr lang="ko-KR" altLang="en-US" sz="1000" dirty="0">
                <a:latin typeface="+mn-ea"/>
              </a:rPr>
              <a:t>가상 알람 시험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FBE49-B653-FB1D-83C3-84252F0B31DB}"/>
              </a:ext>
            </a:extLst>
          </p:cNvPr>
          <p:cNvSpPr txBox="1"/>
          <p:nvPr/>
        </p:nvSpPr>
        <p:spPr>
          <a:xfrm>
            <a:off x="2814744" y="1534972"/>
            <a:ext cx="3327413" cy="75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0000"/>
                </a:solidFill>
              </a:rPr>
              <a:t>정류기 운용간 발생한 이벤트 로그 알람 확인</a:t>
            </a:r>
            <a:endParaRPr lang="en-US" altLang="ko-KR" sz="1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/>
              <a:t>1) </a:t>
            </a:r>
            <a:r>
              <a:rPr lang="ko-KR" altLang="en-US" sz="1000" dirty="0"/>
              <a:t>조회 </a:t>
            </a:r>
            <a:r>
              <a:rPr lang="en-US" altLang="ko-KR" sz="1000" dirty="0"/>
              <a:t>: </a:t>
            </a:r>
            <a:r>
              <a:rPr lang="ko-KR" altLang="en-US" sz="1000" dirty="0"/>
              <a:t>이벤트 로그 조회</a:t>
            </a:r>
            <a:endParaRPr lang="en-US" altLang="ko-KR" sz="1000" dirty="0"/>
          </a:p>
          <a:p>
            <a:pPr>
              <a:lnSpc>
                <a:spcPct val="150000"/>
              </a:lnSpc>
            </a:pPr>
            <a:r>
              <a:rPr lang="en-US" altLang="ko-KR" sz="1000" dirty="0"/>
              <a:t>2) </a:t>
            </a:r>
            <a:r>
              <a:rPr lang="ko-KR" altLang="en-US" sz="1000" dirty="0"/>
              <a:t>클리어 </a:t>
            </a:r>
            <a:r>
              <a:rPr lang="en-US" altLang="ko-KR" sz="1000" dirty="0"/>
              <a:t>: </a:t>
            </a:r>
            <a:r>
              <a:rPr lang="ko-KR" altLang="en-US" sz="1000" dirty="0"/>
              <a:t>표시된 이벤트 내역 지움</a:t>
            </a:r>
            <a:r>
              <a:rPr lang="en-US" altLang="ko-KR" sz="1000" dirty="0"/>
              <a:t>(</a:t>
            </a:r>
            <a:r>
              <a:rPr lang="ko-KR" altLang="en-US" sz="1000" dirty="0"/>
              <a:t>삭제되지 않음</a:t>
            </a:r>
            <a:r>
              <a:rPr lang="en-US" altLang="ko-KR" sz="1000" dirty="0"/>
              <a:t>)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A650C0D-34A9-811E-E13F-4B0ADF4CF576}"/>
              </a:ext>
            </a:extLst>
          </p:cNvPr>
          <p:cNvGrpSpPr/>
          <p:nvPr/>
        </p:nvGrpSpPr>
        <p:grpSpPr>
          <a:xfrm>
            <a:off x="258993" y="5313040"/>
            <a:ext cx="6193862" cy="3763588"/>
            <a:chOff x="1268272" y="2759142"/>
            <a:chExt cx="8682846" cy="4951239"/>
          </a:xfrm>
        </p:grpSpPr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5841E7D-F045-2EE3-5754-A6480AED3F16}"/>
                </a:ext>
              </a:extLst>
            </p:cNvPr>
            <p:cNvGrpSpPr/>
            <p:nvPr/>
          </p:nvGrpSpPr>
          <p:grpSpPr>
            <a:xfrm>
              <a:off x="1268272" y="2759142"/>
              <a:ext cx="8682846" cy="4951239"/>
              <a:chOff x="1268272" y="2759142"/>
              <a:chExt cx="8682846" cy="4951239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36F680D5-45CE-FB35-D531-EBD7DA79AB30}"/>
                  </a:ext>
                </a:extLst>
              </p:cNvPr>
              <p:cNvGrpSpPr/>
              <p:nvPr/>
            </p:nvGrpSpPr>
            <p:grpSpPr>
              <a:xfrm>
                <a:off x="1268272" y="2759142"/>
                <a:ext cx="8682846" cy="4951239"/>
                <a:chOff x="1268272" y="2759142"/>
                <a:chExt cx="8682846" cy="4951239"/>
              </a:xfrm>
            </p:grpSpPr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1F3EA114-EDA6-6133-FBDA-90968EA06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38"/>
                <a:stretch/>
              </p:blipFill>
              <p:spPr>
                <a:xfrm>
                  <a:off x="3470218" y="2759142"/>
                  <a:ext cx="2169326" cy="495123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BE9EFBB-5054-779F-DFBE-5E7F269AEDA7}"/>
                    </a:ext>
                  </a:extLst>
                </p:cNvPr>
                <p:cNvSpPr txBox="1"/>
                <p:nvPr/>
              </p:nvSpPr>
              <p:spPr>
                <a:xfrm>
                  <a:off x="5780842" y="3385012"/>
                  <a:ext cx="3815648" cy="323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000" b="1" dirty="0">
                      <a:solidFill>
                        <a:srgbClr val="FF0000"/>
                      </a:solidFill>
                    </a:rPr>
                    <a:t>시공 후 상위망과 알람 연동 시험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CC388DC-2CF5-6ED9-7084-01A9EA00F8B4}"/>
                    </a:ext>
                  </a:extLst>
                </p:cNvPr>
                <p:cNvSpPr txBox="1"/>
                <p:nvPr/>
              </p:nvSpPr>
              <p:spPr>
                <a:xfrm>
                  <a:off x="5902612" y="3757449"/>
                  <a:ext cx="4048506" cy="2226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ko-KR" altLang="en-US" sz="1000" dirty="0"/>
                    <a:t>시험 방법</a:t>
                  </a:r>
                  <a:endParaRPr lang="en-US" altLang="ko-KR" sz="1000" dirty="0"/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1. </a:t>
                  </a:r>
                  <a:r>
                    <a:rPr lang="ko-KR" altLang="en-US" sz="1000" dirty="0"/>
                    <a:t>연동된 장비의 알람 전송 방식을 확인한다</a:t>
                  </a:r>
                  <a:r>
                    <a:rPr lang="en-US" altLang="ko-KR" sz="1000" dirty="0"/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      - TCP/IP or </a:t>
                  </a:r>
                  <a:r>
                    <a:rPr lang="ko-KR" altLang="en-US" sz="1000" dirty="0"/>
                    <a:t>접점 </a:t>
                  </a:r>
                  <a:r>
                    <a:rPr lang="en-US" altLang="ko-KR" sz="1000" dirty="0"/>
                    <a:t>or TTL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2. </a:t>
                  </a:r>
                  <a:r>
                    <a:rPr lang="ko-KR" altLang="en-US" sz="1000" dirty="0"/>
                    <a:t>송출 활성화 클릭</a:t>
                  </a:r>
                  <a:endParaRPr lang="en-US" altLang="ko-KR" sz="1000" dirty="0"/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3. </a:t>
                  </a:r>
                  <a:r>
                    <a:rPr lang="ko-KR" altLang="en-US" sz="1000" dirty="0"/>
                    <a:t>전송할 알람 옆의 체크박스를 클릭</a:t>
                  </a:r>
                  <a:endParaRPr lang="en-US" altLang="ko-KR" sz="1000" dirty="0"/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ko-KR" sz="1000" dirty="0"/>
                    <a:t>4. </a:t>
                  </a:r>
                  <a:r>
                    <a:rPr lang="ko-KR" altLang="en-US" sz="1000" dirty="0"/>
                    <a:t>입력 버튼 클릭</a:t>
                  </a:r>
                  <a:endParaRPr lang="en-US" altLang="ko-KR" sz="1000" dirty="0"/>
                </a:p>
                <a:p>
                  <a:pPr marL="342900" indent="-342900">
                    <a:buFont typeface="+mj-lt"/>
                    <a:buAutoNum type="arabicPeriod"/>
                  </a:pPr>
                  <a:endParaRPr lang="ko-KR" altLang="en-US" sz="1400" dirty="0"/>
                </a:p>
              </p:txBody>
            </p:sp>
            <p:sp>
              <p:nvSpPr>
                <p:cNvPr id="13" name="타원 12">
                  <a:extLst>
                    <a:ext uri="{FF2B5EF4-FFF2-40B4-BE49-F238E27FC236}">
                      <a16:creationId xmlns:a16="http://schemas.microsoft.com/office/drawing/2014/main" id="{C7B31CF4-856C-1882-C3F1-86EED59972D4}"/>
                    </a:ext>
                  </a:extLst>
                </p:cNvPr>
                <p:cNvSpPr/>
                <p:nvPr/>
              </p:nvSpPr>
              <p:spPr>
                <a:xfrm>
                  <a:off x="4046298" y="6575672"/>
                  <a:ext cx="216030" cy="216030"/>
                </a:xfrm>
                <a:prstGeom prst="ellipse">
                  <a:avLst/>
                </a:prstGeom>
                <a:solidFill>
                  <a:srgbClr val="0000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/>
                    <a:t>2</a:t>
                  </a:r>
                  <a:endParaRPr lang="ko-KR" altLang="en-US" b="1" dirty="0"/>
                </a:p>
              </p:txBody>
            </p:sp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B6F4C606-A2AA-1A18-5BDE-1671E32A5C69}"/>
                    </a:ext>
                  </a:extLst>
                </p:cNvPr>
                <p:cNvSpPr/>
                <p:nvPr/>
              </p:nvSpPr>
              <p:spPr>
                <a:xfrm>
                  <a:off x="3470218" y="3659431"/>
                  <a:ext cx="216030" cy="216030"/>
                </a:xfrm>
                <a:prstGeom prst="ellipse">
                  <a:avLst/>
                </a:prstGeom>
                <a:solidFill>
                  <a:srgbClr val="0000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/>
                    <a:t>3</a:t>
                  </a:r>
                  <a:endParaRPr lang="ko-KR" altLang="en-US" b="1" dirty="0"/>
                </a:p>
              </p:txBody>
            </p:sp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65BE6A75-3443-7BC0-E38B-558343445494}"/>
                    </a:ext>
                  </a:extLst>
                </p:cNvPr>
                <p:cNvSpPr/>
                <p:nvPr/>
              </p:nvSpPr>
              <p:spPr>
                <a:xfrm>
                  <a:off x="3686248" y="6287632"/>
                  <a:ext cx="216030" cy="216030"/>
                </a:xfrm>
                <a:prstGeom prst="ellipse">
                  <a:avLst/>
                </a:prstGeom>
                <a:solidFill>
                  <a:srgbClr val="0000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/>
                    <a:t>4</a:t>
                  </a:r>
                  <a:endParaRPr lang="ko-KR" altLang="en-US" b="1" dirty="0"/>
                </a:p>
              </p:txBody>
            </p:sp>
            <p:sp>
              <p:nvSpPr>
                <p:cNvPr id="30" name="타원 29">
                  <a:extLst>
                    <a:ext uri="{FF2B5EF4-FFF2-40B4-BE49-F238E27FC236}">
                      <a16:creationId xmlns:a16="http://schemas.microsoft.com/office/drawing/2014/main" id="{24D02220-6228-2C70-CDAA-FD580484C1B4}"/>
                    </a:ext>
                  </a:extLst>
                </p:cNvPr>
                <p:cNvSpPr/>
                <p:nvPr/>
              </p:nvSpPr>
              <p:spPr>
                <a:xfrm>
                  <a:off x="1268272" y="5246637"/>
                  <a:ext cx="216030" cy="216030"/>
                </a:xfrm>
                <a:prstGeom prst="ellipse">
                  <a:avLst/>
                </a:prstGeom>
                <a:solidFill>
                  <a:srgbClr val="0000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/>
                    <a:t>1</a:t>
                  </a:r>
                  <a:endParaRPr lang="ko-KR" altLang="en-US" b="1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B714B53-425C-8F06-1614-F7F11F7253FD}"/>
                    </a:ext>
                  </a:extLst>
                </p:cNvPr>
                <p:cNvSpPr txBox="1"/>
                <p:nvPr/>
              </p:nvSpPr>
              <p:spPr>
                <a:xfrm>
                  <a:off x="2418899" y="3957889"/>
                  <a:ext cx="83548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600" b="1" dirty="0">
                      <a:solidFill>
                        <a:srgbClr val="000099"/>
                      </a:solidFill>
                    </a:rPr>
                    <a:t>TCP/IP</a:t>
                  </a:r>
                  <a:endParaRPr lang="ko-KR" altLang="en-US" sz="1600" b="1" dirty="0">
                    <a:solidFill>
                      <a:srgbClr val="000099"/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16AF512-E72D-D646-96EA-4738E370F4BA}"/>
                    </a:ext>
                  </a:extLst>
                </p:cNvPr>
                <p:cNvSpPr txBox="1"/>
                <p:nvPr/>
              </p:nvSpPr>
              <p:spPr>
                <a:xfrm>
                  <a:off x="1914815" y="7063600"/>
                  <a:ext cx="12966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600" b="1" dirty="0">
                      <a:solidFill>
                        <a:srgbClr val="000099"/>
                      </a:solidFill>
                    </a:rPr>
                    <a:t>접점 </a:t>
                  </a:r>
                  <a:r>
                    <a:rPr lang="en-US" altLang="ko-KR" sz="1600" b="1" dirty="0">
                      <a:solidFill>
                        <a:srgbClr val="000099"/>
                      </a:solidFill>
                    </a:rPr>
                    <a:t>or TTL</a:t>
                  </a:r>
                  <a:endParaRPr lang="ko-KR" altLang="en-US" sz="1600" b="1" dirty="0">
                    <a:solidFill>
                      <a:srgbClr val="000099"/>
                    </a:solidFill>
                  </a:endParaRPr>
                </a:p>
              </p:txBody>
            </p:sp>
            <p:cxnSp>
              <p:nvCxnSpPr>
                <p:cNvPr id="33" name="연결선: 꺾임 32">
                  <a:extLst>
                    <a:ext uri="{FF2B5EF4-FFF2-40B4-BE49-F238E27FC236}">
                      <a16:creationId xmlns:a16="http://schemas.microsoft.com/office/drawing/2014/main" id="{81A24566-0BAC-98D5-5B07-5A95CA8CA856}"/>
                    </a:ext>
                  </a:extLst>
                </p:cNvPr>
                <p:cNvCxnSpPr>
                  <a:cxnSpLocks/>
                  <a:stCxn id="32" idx="1"/>
                  <a:endCxn id="30" idx="6"/>
                </p:cNvCxnSpPr>
                <p:nvPr/>
              </p:nvCxnSpPr>
              <p:spPr>
                <a:xfrm rot="10800000">
                  <a:off x="1484302" y="5354653"/>
                  <a:ext cx="430513" cy="1878225"/>
                </a:xfrm>
                <a:prstGeom prst="bentConnector3">
                  <a:avLst>
                    <a:gd name="adj1" fmla="val 31391"/>
                  </a:avLst>
                </a:prstGeom>
                <a:ln w="19050">
                  <a:solidFill>
                    <a:srgbClr val="00009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연결선: 꺾임 34">
                <a:extLst>
                  <a:ext uri="{FF2B5EF4-FFF2-40B4-BE49-F238E27FC236}">
                    <a16:creationId xmlns:a16="http://schemas.microsoft.com/office/drawing/2014/main" id="{B397C856-02D1-C95A-A647-9CCF3B96F47E}"/>
                  </a:ext>
                </a:extLst>
              </p:cNvPr>
              <p:cNvCxnSpPr/>
              <p:nvPr/>
            </p:nvCxnSpPr>
            <p:spPr>
              <a:xfrm rot="10800000" flipV="1">
                <a:off x="1484301" y="4152589"/>
                <a:ext cx="965176" cy="1202063"/>
              </a:xfrm>
              <a:prstGeom prst="bentConnector3">
                <a:avLst>
                  <a:gd name="adj1" fmla="val 70200"/>
                </a:avLst>
              </a:prstGeom>
              <a:ln w="19050">
                <a:solidFill>
                  <a:srgbClr val="0000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A5E0ED5B-1898-D19D-E5CD-2931B42AC5BC}"/>
                </a:ext>
              </a:extLst>
            </p:cNvPr>
            <p:cNvSpPr/>
            <p:nvPr/>
          </p:nvSpPr>
          <p:spPr>
            <a:xfrm>
              <a:off x="3453906" y="3546972"/>
              <a:ext cx="2169326" cy="323514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199DF7DD-8031-1D06-EE5C-52BF495725DF}"/>
                </a:ext>
              </a:extLst>
            </p:cNvPr>
            <p:cNvSpPr/>
            <p:nvPr/>
          </p:nvSpPr>
          <p:spPr>
            <a:xfrm>
              <a:off x="3453906" y="6798080"/>
              <a:ext cx="2169326" cy="90592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753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b="1" dirty="0" smtClean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49221</TotalTime>
  <Words>760</Words>
  <Application>Microsoft Office PowerPoint</Application>
  <PresentationFormat>A4 용지(210x297mm)</PresentationFormat>
  <Paragraphs>118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LG스마트체 Regular</vt:lpstr>
      <vt:lpstr>맑은 고딕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server</dc:creator>
  <cp:lastModifiedBy>Kang Hye Yoon</cp:lastModifiedBy>
  <cp:revision>472</cp:revision>
  <cp:lastPrinted>2021-09-06T05:34:31Z</cp:lastPrinted>
  <dcterms:created xsi:type="dcterms:W3CDTF">2014-08-29T01:16:29Z</dcterms:created>
  <dcterms:modified xsi:type="dcterms:W3CDTF">2023-02-09T23:57:00Z</dcterms:modified>
</cp:coreProperties>
</file>